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666"/>
    <a:srgbClr val="BAB0FF"/>
    <a:srgbClr val="007750"/>
    <a:srgbClr val="037764"/>
    <a:srgbClr val="0D8F78"/>
    <a:srgbClr val="8A7BD9"/>
    <a:srgbClr val="82E8C8"/>
    <a:srgbClr val="635F8B"/>
    <a:srgbClr val="655BA5"/>
    <a:srgbClr val="00B1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9"/>
  </p:normalViewPr>
  <p:slideViewPr>
    <p:cSldViewPr snapToGrid="0" snapToObjects="1">
      <p:cViewPr varScale="1">
        <p:scale>
          <a:sx n="97" d="100"/>
          <a:sy n="97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11E9-474D-C74C-A60B-21AA428C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FE045-EBB8-0540-B1E9-0C8306524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D75D0-4BD5-514D-9717-602EE617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1B76-3E06-4847-8500-A2BD6792270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4C54D-89F4-9D45-A41A-93238E62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400A4-6480-0F46-8F67-00E4563F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2AC-69C2-3145-A35C-F512BF76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1D58-42DF-0941-AB00-C6E86A95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BEA6A-BC87-2F4C-9FB8-DCBE0ABA5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2DD3C-8CFD-974D-826D-B1CC7149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1B76-3E06-4847-8500-A2BD6792270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7C0E-67F0-9F4C-8FAA-36B71B27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246E-E14E-A149-AE31-4DB95DF3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2AC-69C2-3145-A35C-F512BF76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2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22250-9B7E-6C4F-B38E-699217E4F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7FDC1-58B5-BC4B-9BB1-5719AE2AE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79F1B-2EC4-564F-A5DD-4095E3E5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1B76-3E06-4847-8500-A2BD6792270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BE652-6E05-C14F-A5F0-7D2856A3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1085E-20CE-BD46-8A8B-229E8454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2AC-69C2-3145-A35C-F512BF76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2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0C25-B5A6-4E40-B693-5DA03F9D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25C7-AC68-E94E-9FCC-FEF55D20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55E6-7C10-BA46-9BE6-FB9701F4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1B76-3E06-4847-8500-A2BD6792270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417D7-59AA-B947-8BFD-21C57271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BFEB0-4618-6D45-80FC-2691BD7B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2AC-69C2-3145-A35C-F512BF76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6E1E-DEB3-AF49-82F4-939D8B5A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4B883-F66F-8144-8B95-ABB7983E3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78FF9-41CA-7241-8ADC-ED6DB81A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1B76-3E06-4847-8500-A2BD6792270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1FD7B-6211-2F47-998D-B36E7A6F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98534-78DD-A74A-A9B1-04F874E0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2AC-69C2-3145-A35C-F512BF76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1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193C-D0B0-774B-B1A2-82519B3C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8F49-39C8-B442-9DFC-9286DE74E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0D774-B4E1-174A-A65E-C688320AF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C0CFF-00B9-AA47-B1B3-B86C3841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1B76-3E06-4847-8500-A2BD6792270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36BF3-E90B-2C43-973C-337F3BB7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61093-8A19-2C47-9759-C824FAB5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2AC-69C2-3145-A35C-F512BF76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1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B2B6-4B88-9D4E-981E-3783B8CA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3EB0B-CE52-9243-97F7-74C8E7679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C04AE-8569-2343-ADBA-BEBFD1D1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94EE5-AEC9-3E40-8CB6-0A5DFBA9B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393A9-C4B2-F14C-89CA-715E6DF99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FF005-F313-A644-8A5D-16A734B1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1B76-3E06-4847-8500-A2BD6792270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75221-9441-1941-9813-F0DA2E02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D5A06-5FB5-2049-86FC-0F7223F6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2AC-69C2-3145-A35C-F512BF76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2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1AAB-C9D9-2045-82A8-21489129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A5161-B006-4546-B1E8-807BC76A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1B76-3E06-4847-8500-A2BD6792270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DDE51-B82D-EF46-8A04-AB67E9D1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AF3FF-DC38-ED42-AA6B-082D4160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2AC-69C2-3145-A35C-F512BF76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BAEDF-657B-9B41-AA91-E9D44EAB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1B76-3E06-4847-8500-A2BD6792270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38077-149A-0849-ADAE-3CF655BF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A8C5-6A64-854E-B11F-4EB5DBBB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2AC-69C2-3145-A35C-F512BF76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1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B215-D14C-3344-88FD-B06799CC1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06A1-6D56-5341-A200-48327AB5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AEE13-8535-E249-99B8-79250B2CF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9B942-BC67-A54D-9B09-9650F99A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1B76-3E06-4847-8500-A2BD6792270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C2148-69D8-D940-8C7E-B27AE1E1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B30E6-C2F9-5F42-9C2C-72C6AF94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2AC-69C2-3145-A35C-F512BF76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1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CF5C-84AB-F84A-96D5-882DDBF3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DAAC0-681E-E746-A4E3-1DE5CA4F4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50151-E09C-FD42-B8A0-ECBB54159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219FB-9A45-DF4C-9CA1-008C2543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1B76-3E06-4847-8500-A2BD6792270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675B7-387F-E14B-9DA6-25D3649D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70B78-D0EC-6E42-85A9-2821023B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2AC-69C2-3145-A35C-F512BF76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9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A64FE-FBDE-0D40-A568-E1FA37D4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FDC7E-20D5-4843-946E-7E5FCAC2D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95F10-7CAA-1A4D-B69C-09E9BF78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51B76-3E06-4847-8500-A2BD6792270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B4FD5-94EC-0E44-B892-D310A7A1C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7B049-6F76-8F4F-BF3E-1B7ECBB05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DA2AC-69C2-3145-A35C-F512BF76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0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1FBBB917-745E-9146-91B0-65451BFBCBBE}"/>
              </a:ext>
            </a:extLst>
          </p:cNvPr>
          <p:cNvGrpSpPr/>
          <p:nvPr/>
        </p:nvGrpSpPr>
        <p:grpSpPr>
          <a:xfrm>
            <a:off x="3676082" y="632751"/>
            <a:ext cx="5027080" cy="5592498"/>
            <a:chOff x="3676082" y="632751"/>
            <a:chExt cx="5027080" cy="559249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A0859A0-6CE2-5644-AD60-99C86E76FA78}"/>
                </a:ext>
              </a:extLst>
            </p:cNvPr>
            <p:cNvGrpSpPr/>
            <p:nvPr/>
          </p:nvGrpSpPr>
          <p:grpSpPr>
            <a:xfrm>
              <a:off x="3904144" y="632751"/>
              <a:ext cx="4799018" cy="5592498"/>
              <a:chOff x="3904144" y="632751"/>
              <a:chExt cx="4799018" cy="55924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011AD40-E2AF-CB44-BF19-F6F0148E4050}"/>
                  </a:ext>
                </a:extLst>
              </p:cNvPr>
              <p:cNvSpPr/>
              <p:nvPr/>
            </p:nvSpPr>
            <p:spPr>
              <a:xfrm>
                <a:off x="3904144" y="1462749"/>
                <a:ext cx="3545058" cy="4762500"/>
              </a:xfrm>
              <a:prstGeom prst="rect">
                <a:avLst/>
              </a:prstGeom>
              <a:solidFill>
                <a:srgbClr val="BAB0FF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6935CE-5074-6B4E-ADC5-7E6BBE7353B5}"/>
                  </a:ext>
                </a:extLst>
              </p:cNvPr>
              <p:cNvSpPr/>
              <p:nvPr/>
            </p:nvSpPr>
            <p:spPr>
              <a:xfrm>
                <a:off x="4504467" y="632751"/>
                <a:ext cx="4013000" cy="1865633"/>
              </a:xfrm>
              <a:prstGeom prst="rect">
                <a:avLst/>
              </a:prstGeom>
              <a:solidFill>
                <a:srgbClr val="00B195">
                  <a:alpha val="74902"/>
                </a:srgbClr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15966F-4AF8-9442-99EC-8951AFE46522}"/>
                  </a:ext>
                </a:extLst>
              </p:cNvPr>
              <p:cNvSpPr/>
              <p:nvPr/>
            </p:nvSpPr>
            <p:spPr>
              <a:xfrm rot="5400000">
                <a:off x="5315401" y="1990231"/>
                <a:ext cx="3598489" cy="3177033"/>
              </a:xfrm>
              <a:prstGeom prst="rect">
                <a:avLst/>
              </a:prstGeom>
              <a:solidFill>
                <a:srgbClr val="635F8B">
                  <a:alpha val="43922"/>
                </a:srgbClr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1201C74-CB2F-5146-B24F-6BFAAD43C436}"/>
                  </a:ext>
                </a:extLst>
              </p:cNvPr>
              <p:cNvSpPr/>
              <p:nvPr/>
            </p:nvSpPr>
            <p:spPr>
              <a:xfrm rot="5400000">
                <a:off x="6279574" y="3967738"/>
                <a:ext cx="2885081" cy="1214945"/>
              </a:xfrm>
              <a:prstGeom prst="rect">
                <a:avLst/>
              </a:prstGeom>
              <a:solidFill>
                <a:srgbClr val="8A7BD9">
                  <a:alpha val="50196"/>
                </a:srgbClr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3A2A0E-3E1D-E04A-B280-A6C0E1B8EB28}"/>
                </a:ext>
              </a:extLst>
            </p:cNvPr>
            <p:cNvSpPr/>
            <p:nvPr/>
          </p:nvSpPr>
          <p:spPr>
            <a:xfrm>
              <a:off x="3676082" y="4148052"/>
              <a:ext cx="2148985" cy="1384770"/>
            </a:xfrm>
            <a:prstGeom prst="rect">
              <a:avLst/>
            </a:prstGeom>
            <a:solidFill>
              <a:srgbClr val="007750">
                <a:alpha val="50196"/>
              </a:srgb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02E8776-FD23-C34B-90AC-2D70C53737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4000"/>
                      </a14:imgEffect>
                    </a14:imgLayer>
                  </a14:imgProps>
                </a:ext>
              </a:extLst>
            </a:blip>
            <a:srcRect l="3354" r="3600"/>
            <a:stretch/>
          </p:blipFill>
          <p:spPr>
            <a:xfrm>
              <a:off x="4318782" y="1047750"/>
              <a:ext cx="3545058" cy="4762500"/>
            </a:xfrm>
            <a:prstGeom prst="rect">
              <a:avLst/>
            </a:prstGeom>
            <a:ln w="3175">
              <a:noFill/>
            </a:ln>
            <a:effectLst>
              <a:softEdge rad="12700"/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A45078F-6633-2F4D-AFD8-EC521180BDE7}"/>
                </a:ext>
              </a:extLst>
            </p:cNvPr>
            <p:cNvSpPr/>
            <p:nvPr/>
          </p:nvSpPr>
          <p:spPr>
            <a:xfrm>
              <a:off x="7449202" y="892920"/>
              <a:ext cx="591901" cy="2612279"/>
            </a:xfrm>
            <a:prstGeom prst="rect">
              <a:avLst/>
            </a:prstGeom>
            <a:solidFill>
              <a:srgbClr val="82E8C8">
                <a:alpha val="50196"/>
              </a:srgb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833D35-297B-C84F-B347-0519958C7ED6}"/>
                </a:ext>
              </a:extLst>
            </p:cNvPr>
            <p:cNvSpPr/>
            <p:nvPr/>
          </p:nvSpPr>
          <p:spPr>
            <a:xfrm>
              <a:off x="4115847" y="840249"/>
              <a:ext cx="777240" cy="777240"/>
            </a:xfrm>
            <a:prstGeom prst="rect">
              <a:avLst/>
            </a:prstGeom>
            <a:solidFill>
              <a:srgbClr val="494666">
                <a:alpha val="74118"/>
              </a:srgb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976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550580-6177-B740-855C-6050EA85D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" t="194" r="-241" b="19806"/>
          <a:stretch/>
        </p:blipFill>
        <p:spPr>
          <a:xfrm>
            <a:off x="3311380" y="636103"/>
            <a:ext cx="5489726" cy="548640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7833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2023-01-03T10:40:07Z</dcterms:created>
  <dcterms:modified xsi:type="dcterms:W3CDTF">2023-10-13T03:31:54Z</dcterms:modified>
</cp:coreProperties>
</file>