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Just Another Hand" charset="1" panose="0200050600000002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863822">
            <a:off x="6118162" y="-299442"/>
            <a:ext cx="6524270" cy="9239252"/>
          </a:xfrm>
          <a:custGeom>
            <a:avLst/>
            <a:gdLst/>
            <a:ahLst/>
            <a:cxnLst/>
            <a:rect r="r" b="b" t="t" l="l"/>
            <a:pathLst>
              <a:path h="9239252" w="6524270">
                <a:moveTo>
                  <a:pt x="0" y="0"/>
                </a:moveTo>
                <a:lnTo>
                  <a:pt x="6524270" y="0"/>
                </a:lnTo>
                <a:lnTo>
                  <a:pt x="6524270" y="9239252"/>
                </a:lnTo>
                <a:lnTo>
                  <a:pt x="0" y="9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53818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4" y="0"/>
                </a:lnTo>
                <a:lnTo>
                  <a:pt x="16683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58607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5" y="0"/>
                </a:lnTo>
                <a:lnTo>
                  <a:pt x="16683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80225" y="8044830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5" y="0"/>
                </a:lnTo>
                <a:lnTo>
                  <a:pt x="8620495" y="8542127"/>
                </a:lnTo>
                <a:lnTo>
                  <a:pt x="0" y="8542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12350" y="-2704068"/>
            <a:ext cx="6018989" cy="4114800"/>
          </a:xfrm>
          <a:custGeom>
            <a:avLst/>
            <a:gdLst/>
            <a:ahLst/>
            <a:cxnLst/>
            <a:rect r="r" b="b" t="t" l="l"/>
            <a:pathLst>
              <a:path h="4114800" w="6018989">
                <a:moveTo>
                  <a:pt x="0" y="0"/>
                </a:moveTo>
                <a:lnTo>
                  <a:pt x="6018989" y="0"/>
                </a:lnTo>
                <a:lnTo>
                  <a:pt x="6018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58203" y="2338352"/>
            <a:ext cx="10244188" cy="370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9"/>
              </a:lnSpc>
            </a:pPr>
            <a:r>
              <a:rPr lang="en-US" sz="10635">
                <a:solidFill>
                  <a:srgbClr val="454B64"/>
                </a:solidFill>
                <a:latin typeface="Just Another Hand"/>
              </a:rPr>
              <a:t>BİR LİSTE İÇİNDE TEKRAR EDEN ÖĞELERİ BULMA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601764" y="8044830"/>
            <a:ext cx="4577417" cy="4252837"/>
          </a:xfrm>
          <a:custGeom>
            <a:avLst/>
            <a:gdLst/>
            <a:ahLst/>
            <a:cxnLst/>
            <a:rect r="r" b="b" t="t" l="l"/>
            <a:pathLst>
              <a:path h="4252837" w="4577417">
                <a:moveTo>
                  <a:pt x="0" y="0"/>
                </a:moveTo>
                <a:lnTo>
                  <a:pt x="4577417" y="0"/>
                </a:lnTo>
                <a:lnTo>
                  <a:pt x="4577417" y="4252837"/>
                </a:lnTo>
                <a:lnTo>
                  <a:pt x="0" y="4252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035369" y="8026604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5" y="0"/>
                </a:lnTo>
                <a:lnTo>
                  <a:pt x="8620495" y="8542126"/>
                </a:lnTo>
                <a:lnTo>
                  <a:pt x="0" y="8542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22652" y="8026604"/>
            <a:ext cx="3594021" cy="4114800"/>
          </a:xfrm>
          <a:custGeom>
            <a:avLst/>
            <a:gdLst/>
            <a:ahLst/>
            <a:cxnLst/>
            <a:rect r="r" b="b" t="t" l="l"/>
            <a:pathLst>
              <a:path h="4114800" w="3594021">
                <a:moveTo>
                  <a:pt x="0" y="0"/>
                </a:moveTo>
                <a:lnTo>
                  <a:pt x="3594021" y="0"/>
                </a:lnTo>
                <a:lnTo>
                  <a:pt x="35940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863822">
            <a:off x="7691173" y="1714500"/>
            <a:ext cx="2905653" cy="4114800"/>
          </a:xfrm>
          <a:custGeom>
            <a:avLst/>
            <a:gdLst/>
            <a:ahLst/>
            <a:cxnLst/>
            <a:rect r="r" b="b" t="t" l="l"/>
            <a:pathLst>
              <a:path h="4114800" w="2905653">
                <a:moveTo>
                  <a:pt x="0" y="0"/>
                </a:moveTo>
                <a:lnTo>
                  <a:pt x="2905654" y="0"/>
                </a:lnTo>
                <a:lnTo>
                  <a:pt x="29056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84374">
            <a:off x="14334585" y="6350004"/>
            <a:ext cx="6161952" cy="6161952"/>
          </a:xfrm>
          <a:custGeom>
            <a:avLst/>
            <a:gdLst/>
            <a:ahLst/>
            <a:cxnLst/>
            <a:rect r="r" b="b" t="t" l="l"/>
            <a:pathLst>
              <a:path h="6161952" w="6161952">
                <a:moveTo>
                  <a:pt x="0" y="0"/>
                </a:moveTo>
                <a:lnTo>
                  <a:pt x="6161952" y="0"/>
                </a:lnTo>
                <a:lnTo>
                  <a:pt x="6161952" y="6161951"/>
                </a:lnTo>
                <a:lnTo>
                  <a:pt x="0" y="6161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218150" y="7944304"/>
            <a:ext cx="3594021" cy="4114800"/>
          </a:xfrm>
          <a:custGeom>
            <a:avLst/>
            <a:gdLst/>
            <a:ahLst/>
            <a:cxnLst/>
            <a:rect r="r" b="b" t="t" l="l"/>
            <a:pathLst>
              <a:path h="4114800" w="3594021">
                <a:moveTo>
                  <a:pt x="3594020" y="0"/>
                </a:moveTo>
                <a:lnTo>
                  <a:pt x="0" y="0"/>
                </a:lnTo>
                <a:lnTo>
                  <a:pt x="0" y="4114800"/>
                </a:lnTo>
                <a:lnTo>
                  <a:pt x="3594020" y="4114800"/>
                </a:lnTo>
                <a:lnTo>
                  <a:pt x="35940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838970" y="6859419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5" y="0"/>
                </a:lnTo>
                <a:lnTo>
                  <a:pt x="8620495" y="8542126"/>
                </a:lnTo>
                <a:lnTo>
                  <a:pt x="0" y="8542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777500"/>
            <a:ext cx="3187632" cy="2961600"/>
          </a:xfrm>
          <a:custGeom>
            <a:avLst/>
            <a:gdLst/>
            <a:ahLst/>
            <a:cxnLst/>
            <a:rect r="r" b="b" t="t" l="l"/>
            <a:pathLst>
              <a:path h="2961600" w="3187632">
                <a:moveTo>
                  <a:pt x="0" y="0"/>
                </a:moveTo>
                <a:lnTo>
                  <a:pt x="3187632" y="0"/>
                </a:lnTo>
                <a:lnTo>
                  <a:pt x="3187632" y="2961600"/>
                </a:lnTo>
                <a:lnTo>
                  <a:pt x="0" y="2961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97011" y="2057400"/>
            <a:ext cx="7378912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9"/>
              </a:lnSpc>
            </a:pPr>
            <a:r>
              <a:rPr lang="en-US" sz="18000">
                <a:solidFill>
                  <a:srgbClr val="454B64"/>
                </a:solidFill>
                <a:latin typeface="Just Another Hand"/>
              </a:rPr>
              <a:t>Teşekkürler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97011" y="5612317"/>
            <a:ext cx="7531070" cy="454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Hazırlayanlar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ESRA AKTULUM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ŞİFANUR ÖNAL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SÜMEYYE ELGİN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454B64"/>
                </a:solidFill>
                <a:latin typeface="Roboto Bold"/>
              </a:rPr>
              <a:t>ERVA BAYBURTLU</a:t>
            </a:r>
          </a:p>
          <a:p>
            <a:pPr algn="ctr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913" y="6184280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4" y="0"/>
                </a:lnTo>
                <a:lnTo>
                  <a:pt x="8620494" y="8542127"/>
                </a:lnTo>
                <a:lnTo>
                  <a:pt x="0" y="8542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53818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4" y="0"/>
                </a:lnTo>
                <a:lnTo>
                  <a:pt x="16683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4558" y="863558"/>
            <a:ext cx="6384391" cy="2159085"/>
          </a:xfrm>
          <a:custGeom>
            <a:avLst/>
            <a:gdLst/>
            <a:ahLst/>
            <a:cxnLst/>
            <a:rect r="r" b="b" t="t" l="l"/>
            <a:pathLst>
              <a:path h="2159085" w="6384391">
                <a:moveTo>
                  <a:pt x="0" y="0"/>
                </a:moveTo>
                <a:lnTo>
                  <a:pt x="6384391" y="0"/>
                </a:lnTo>
                <a:lnTo>
                  <a:pt x="6384391" y="2159084"/>
                </a:lnTo>
                <a:lnTo>
                  <a:pt x="0" y="2159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4558" y="505327"/>
            <a:ext cx="10077371" cy="282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334"/>
              </a:lnSpc>
            </a:pPr>
            <a:r>
              <a:rPr lang="en-US" sz="8095">
                <a:solidFill>
                  <a:srgbClr val="454B64"/>
                </a:solidFill>
                <a:latin typeface="Just Another Hand"/>
              </a:rPr>
              <a:t>BİR LİSTE İÇİNDE TEKRAR EDEN ÖĞELERİ BULMA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5463" y="3520815"/>
            <a:ext cx="13246971" cy="133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79"/>
              </a:lnSpc>
            </a:pPr>
            <a:r>
              <a:rPr lang="en-US" sz="2556">
                <a:solidFill>
                  <a:srgbClr val="454B64"/>
                </a:solidFill>
                <a:latin typeface="Roboto"/>
              </a:rPr>
              <a:t>Bir liste içinde tekrar eden öğeleri bulma(Finding  Duplicate Elements in a List) algoritması problemin adından da belli olduğu üzere  listedeki tekrar eden elemanların çeşitli nedenlerden dolayı bulma işlemini yapar. Bu nedenler bir göz atalım.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5463" y="5338312"/>
            <a:ext cx="12656368" cy="640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Veri Analizi ve Temizliği: Veri biliminde ve analizinde, tekrar eden öğeleri belirlemek verinin doğruluğunu ve tutarlılığını sağlamak için önemlidir.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Performans Optimizasyonu: Tekrar eden öğeleri bulmak ve bunları etkin bir şekilde ele almak, veri işleme sürelerini kısaltabilir ve algoritma performansını artırabilir.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Kaynak Kullanımının Azaltılması: Büyük veri kümeleriyle çalışırken, tekrar eden öğelerin bulunması ve bunların dikkate alınması, bellek ve işlemci gücü kullanımını azaltabilir.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  <a:r>
              <a:rPr lang="en-US" sz="2442">
                <a:solidFill>
                  <a:srgbClr val="454B64"/>
                </a:solidFill>
                <a:latin typeface="Roboto Semi-Bold"/>
              </a:rPr>
              <a:t>Veri Görselleştirme ve Anlaşılabilirlik: Tekrar eden öğelerin belirlenmesi, veri setinin yapısal özelliklerini daha iyi anlamamıza ve görselleştirmemize yardımcı olabilir.</a:t>
            </a: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</a:p>
          <a:p>
            <a:pPr>
              <a:lnSpc>
                <a:spcPts val="34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913" y="6184280"/>
            <a:ext cx="8620495" cy="8542127"/>
          </a:xfrm>
          <a:custGeom>
            <a:avLst/>
            <a:gdLst/>
            <a:ahLst/>
            <a:cxnLst/>
            <a:rect r="r" b="b" t="t" l="l"/>
            <a:pathLst>
              <a:path h="8542127" w="8620495">
                <a:moveTo>
                  <a:pt x="0" y="0"/>
                </a:moveTo>
                <a:lnTo>
                  <a:pt x="8620494" y="0"/>
                </a:lnTo>
                <a:lnTo>
                  <a:pt x="8620494" y="8542127"/>
                </a:lnTo>
                <a:lnTo>
                  <a:pt x="0" y="8542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53818" y="3086100"/>
            <a:ext cx="1668364" cy="4114800"/>
          </a:xfrm>
          <a:custGeom>
            <a:avLst/>
            <a:gdLst/>
            <a:ahLst/>
            <a:cxnLst/>
            <a:rect r="r" b="b" t="t" l="l"/>
            <a:pathLst>
              <a:path h="4114800" w="1668364">
                <a:moveTo>
                  <a:pt x="0" y="0"/>
                </a:moveTo>
                <a:lnTo>
                  <a:pt x="1668364" y="0"/>
                </a:lnTo>
                <a:lnTo>
                  <a:pt x="16683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4558" y="863558"/>
            <a:ext cx="6384391" cy="2159085"/>
          </a:xfrm>
          <a:custGeom>
            <a:avLst/>
            <a:gdLst/>
            <a:ahLst/>
            <a:cxnLst/>
            <a:rect r="r" b="b" t="t" l="l"/>
            <a:pathLst>
              <a:path h="2159085" w="6384391">
                <a:moveTo>
                  <a:pt x="0" y="0"/>
                </a:moveTo>
                <a:lnTo>
                  <a:pt x="6384391" y="0"/>
                </a:lnTo>
                <a:lnTo>
                  <a:pt x="6384391" y="2159084"/>
                </a:lnTo>
                <a:lnTo>
                  <a:pt x="0" y="2159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4558" y="3192294"/>
            <a:ext cx="476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31541" y="1967795"/>
            <a:ext cx="15091957" cy="2143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8"/>
              </a:lnSpc>
            </a:pPr>
            <a:r>
              <a:rPr lang="en-US" sz="4113">
                <a:solidFill>
                  <a:srgbClr val="454B64"/>
                </a:solidFill>
                <a:latin typeface="Roboto"/>
              </a:rPr>
              <a:t>Bir liste  içinde tekrar eden öğeleri bulmak gerçek hayatta nerelerde karşımıza çıkar?</a:t>
            </a:r>
          </a:p>
          <a:p>
            <a:pPr>
              <a:lnSpc>
                <a:spcPts val="575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2006" y="4232910"/>
            <a:ext cx="12433884" cy="502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Bu problemin karşımıza çıkabileceği sonsuz senaryolar mevcuttur.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Biz sizin için üç tanesini belirledik ve çözümü için gerekli sudo kod ve java kodlarını yazdık.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1)Bir grupta doğum yılı aynı olan kişiler: Yaş hesaplaması yapılırken kullanılabilir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(int değişken)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2) Bir cümlede tekrar eden harfleri bulan program(char değişken)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454B64"/>
                </a:solidFill>
                <a:latin typeface="Roboto"/>
              </a:rPr>
              <a:t>3)Bir dükkandaki malzeme sayımı(String değişken) 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67974" y="277713"/>
            <a:ext cx="21829623" cy="10009287"/>
          </a:xfrm>
          <a:custGeom>
            <a:avLst/>
            <a:gdLst/>
            <a:ahLst/>
            <a:cxnLst/>
            <a:rect r="r" b="b" t="t" l="l"/>
            <a:pathLst>
              <a:path h="10009287" w="21829623">
                <a:moveTo>
                  <a:pt x="0" y="0"/>
                </a:moveTo>
                <a:lnTo>
                  <a:pt x="21829623" y="0"/>
                </a:lnTo>
                <a:lnTo>
                  <a:pt x="21829623" y="10009287"/>
                </a:lnTo>
                <a:lnTo>
                  <a:pt x="0" y="10009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1893"/>
            <a:ext cx="16523899" cy="10215107"/>
          </a:xfrm>
          <a:custGeom>
            <a:avLst/>
            <a:gdLst/>
            <a:ahLst/>
            <a:cxnLst/>
            <a:rect r="r" b="b" t="t" l="l"/>
            <a:pathLst>
              <a:path h="10215107" w="16523899">
                <a:moveTo>
                  <a:pt x="0" y="0"/>
                </a:moveTo>
                <a:lnTo>
                  <a:pt x="16523899" y="0"/>
                </a:lnTo>
                <a:lnTo>
                  <a:pt x="16523899" y="10215107"/>
                </a:lnTo>
                <a:lnTo>
                  <a:pt x="0" y="10215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8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27021" y="67498"/>
            <a:ext cx="10542973" cy="76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4368">
                <a:solidFill>
                  <a:srgbClr val="00BF63"/>
                </a:solidFill>
                <a:latin typeface="Arimo Bold"/>
              </a:rPr>
              <a:t>Listedeki aynı doğum yıllarını bulan kod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302413"/>
            <a:ext cx="18288000" cy="2447160"/>
          </a:xfrm>
          <a:custGeom>
            <a:avLst/>
            <a:gdLst/>
            <a:ahLst/>
            <a:cxnLst/>
            <a:rect r="r" b="b" t="t" l="l"/>
            <a:pathLst>
              <a:path h="2447160" w="18288000">
                <a:moveTo>
                  <a:pt x="0" y="0"/>
                </a:moveTo>
                <a:lnTo>
                  <a:pt x="18288000" y="0"/>
                </a:lnTo>
                <a:lnTo>
                  <a:pt x="18288000" y="2447160"/>
                </a:lnTo>
                <a:lnTo>
                  <a:pt x="0" y="244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" t="0" r="-11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7867"/>
            <a:ext cx="17259300" cy="7108674"/>
          </a:xfrm>
          <a:custGeom>
            <a:avLst/>
            <a:gdLst/>
            <a:ahLst/>
            <a:cxnLst/>
            <a:rect r="r" b="b" t="t" l="l"/>
            <a:pathLst>
              <a:path h="7108674" w="17259300">
                <a:moveTo>
                  <a:pt x="0" y="0"/>
                </a:moveTo>
                <a:lnTo>
                  <a:pt x="17259300" y="0"/>
                </a:lnTo>
                <a:lnTo>
                  <a:pt x="17259300" y="7108674"/>
                </a:lnTo>
                <a:lnTo>
                  <a:pt x="0" y="7108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0650600" cy="10483883"/>
          </a:xfrm>
          <a:custGeom>
            <a:avLst/>
            <a:gdLst/>
            <a:ahLst/>
            <a:cxnLst/>
            <a:rect r="r" b="b" t="t" l="l"/>
            <a:pathLst>
              <a:path h="10483883" w="20650600">
                <a:moveTo>
                  <a:pt x="0" y="0"/>
                </a:moveTo>
                <a:lnTo>
                  <a:pt x="20650600" y="0"/>
                </a:lnTo>
                <a:lnTo>
                  <a:pt x="20650600" y="10483883"/>
                </a:lnTo>
                <a:lnTo>
                  <a:pt x="0" y="10483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0" r="-4196" b="-30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763295"/>
            <a:ext cx="10324397" cy="2182873"/>
          </a:xfrm>
          <a:custGeom>
            <a:avLst/>
            <a:gdLst/>
            <a:ahLst/>
            <a:cxnLst/>
            <a:rect r="r" b="b" t="t" l="l"/>
            <a:pathLst>
              <a:path h="2182873" w="10324397">
                <a:moveTo>
                  <a:pt x="0" y="0"/>
                </a:moveTo>
                <a:lnTo>
                  <a:pt x="10324397" y="0"/>
                </a:lnTo>
                <a:lnTo>
                  <a:pt x="10324397" y="2182873"/>
                </a:lnTo>
                <a:lnTo>
                  <a:pt x="0" y="2182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56467" y="10221"/>
            <a:ext cx="8902833" cy="152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9"/>
              </a:lnSpc>
            </a:pPr>
            <a:r>
              <a:rPr lang="en-US" sz="4356">
                <a:solidFill>
                  <a:srgbClr val="00BF63"/>
                </a:solidFill>
                <a:latin typeface="Arimo Bold"/>
              </a:rPr>
              <a:t>Bir cümlede tekrar eden harfleri bulan kod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808" y="110658"/>
            <a:ext cx="16977492" cy="9865790"/>
          </a:xfrm>
          <a:custGeom>
            <a:avLst/>
            <a:gdLst/>
            <a:ahLst/>
            <a:cxnLst/>
            <a:rect r="r" b="b" t="t" l="l"/>
            <a:pathLst>
              <a:path h="9865790" w="16977492">
                <a:moveTo>
                  <a:pt x="0" y="0"/>
                </a:moveTo>
                <a:lnTo>
                  <a:pt x="16977492" y="0"/>
                </a:lnTo>
                <a:lnTo>
                  <a:pt x="16977492" y="9865790"/>
                </a:lnTo>
                <a:lnTo>
                  <a:pt x="0" y="986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4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08970" y="155391"/>
            <a:ext cx="9180789" cy="1632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5"/>
              </a:lnSpc>
            </a:pPr>
            <a:r>
              <a:rPr lang="en-US" sz="4618">
                <a:solidFill>
                  <a:srgbClr val="00BF63"/>
                </a:solidFill>
                <a:latin typeface="Arimo Bold"/>
              </a:rPr>
              <a:t>Malzeme sayımında birden fazla olan malzemeleri veren kod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128" y="0"/>
            <a:ext cx="16128285" cy="7809324"/>
          </a:xfrm>
          <a:custGeom>
            <a:avLst/>
            <a:gdLst/>
            <a:ahLst/>
            <a:cxnLst/>
            <a:rect r="r" b="b" t="t" l="l"/>
            <a:pathLst>
              <a:path h="7809324" w="16128285">
                <a:moveTo>
                  <a:pt x="0" y="0"/>
                </a:moveTo>
                <a:lnTo>
                  <a:pt x="16128286" y="0"/>
                </a:lnTo>
                <a:lnTo>
                  <a:pt x="16128286" y="7809324"/>
                </a:lnTo>
                <a:lnTo>
                  <a:pt x="0" y="7809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5" t="0" r="-186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8958" y="6487131"/>
            <a:ext cx="9379042" cy="3799869"/>
          </a:xfrm>
          <a:custGeom>
            <a:avLst/>
            <a:gdLst/>
            <a:ahLst/>
            <a:cxnLst/>
            <a:rect r="r" b="b" t="t" l="l"/>
            <a:pathLst>
              <a:path h="3799869" w="9379042">
                <a:moveTo>
                  <a:pt x="0" y="0"/>
                </a:moveTo>
                <a:lnTo>
                  <a:pt x="9379042" y="0"/>
                </a:lnTo>
                <a:lnTo>
                  <a:pt x="9379042" y="3799869"/>
                </a:lnTo>
                <a:lnTo>
                  <a:pt x="0" y="3799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DAGBvzD3Fzk</dc:identifier>
  <dcterms:modified xsi:type="dcterms:W3CDTF">2011-08-01T06:04:30Z</dcterms:modified>
  <cp:revision>1</cp:revision>
  <dc:title>BİR LİSTE İÇİNDE TEKRAR EDEN ÖĞELERİ BULMA</dc:title>
</cp:coreProperties>
</file>