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430" r:id="rId2"/>
    <p:sldId id="380" r:id="rId3"/>
    <p:sldId id="386" r:id="rId4"/>
    <p:sldId id="416" r:id="rId5"/>
    <p:sldId id="393" r:id="rId6"/>
    <p:sldId id="414" r:id="rId7"/>
    <p:sldId id="426" r:id="rId8"/>
    <p:sldId id="415" r:id="rId9"/>
    <p:sldId id="421" r:id="rId10"/>
    <p:sldId id="419" r:id="rId11"/>
    <p:sldId id="389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53D1-40C5-47B1-9D4F-C0D8851D0D45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CA16-CBFF-4E32-978A-166FCFD89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86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d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79512" y="1052736"/>
            <a:ext cx="8712968" cy="52565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206375"/>
            <a:ext cx="9108504" cy="57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sz="2400" b="1" baseline="0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pPr lvl="0"/>
            <a:r>
              <a:rPr lang="tr-TR" altLang="en-US" dirty="0"/>
              <a:t>BAŞLIK ALANI (Century Gothic, min 24 pt, Lacivert)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130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zarlamasunumbaslik.jpg"/>
          <p:cNvPicPr>
            <a:picLocks noChangeAspect="1"/>
          </p:cNvPicPr>
          <p:nvPr userDrawn="1"/>
        </p:nvPicPr>
        <p:blipFill>
          <a:blip r:embed="rId3" cstate="print"/>
          <a:srcRect t="93563"/>
          <a:stretch>
            <a:fillRect/>
          </a:stretch>
        </p:blipFill>
        <p:spPr>
          <a:xfrm>
            <a:off x="-32" y="6381328"/>
            <a:ext cx="9144032" cy="43204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8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2592288"/>
          </a:xfrm>
        </p:spPr>
        <p:txBody>
          <a:bodyPr anchor="ctr">
            <a:noAutofit/>
          </a:bodyPr>
          <a:lstStyle/>
          <a:p>
            <a:r>
              <a:rPr lang="en-US" altLang="tr-TR" sz="4400" dirty="0">
                <a:latin typeface="Calibri" panose="020F0502020204030204" pitchFamily="34" charset="0"/>
              </a:rPr>
              <a:t>Toilet Soap market analysis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0" y="3212976"/>
            <a:ext cx="91440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rgbClr val="002060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altLang="tr-TR" sz="3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Nielsen, YTD2014 (JFMA2014)</a:t>
            </a:r>
          </a:p>
        </p:txBody>
      </p:sp>
    </p:spTree>
    <p:extLst>
      <p:ext uri="{BB962C8B-B14F-4D97-AF65-F5344CB8AC3E}">
        <p14:creationId xmlns:p14="http://schemas.microsoft.com/office/powerpoint/2010/main" val="421665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</a:t>
            </a:r>
            <a:r>
              <a:rPr lang="en-US" dirty="0">
                <a:solidFill>
                  <a:srgbClr val="FF0000"/>
                </a:solidFill>
              </a:rPr>
              <a:t>Liquid</a:t>
            </a:r>
            <a:r>
              <a:rPr lang="en-US" dirty="0"/>
              <a:t> Soap Market: Price dynamics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37" y="620687"/>
            <a:ext cx="4584589" cy="57606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35" y="620688"/>
            <a:ext cx="4584589" cy="57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8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Soap Market: best SKUs single / multi / liquid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58" y="764704"/>
            <a:ext cx="4685790" cy="31804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4077072"/>
            <a:ext cx="4644984" cy="217331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321" y="4077071"/>
            <a:ext cx="4246786" cy="21733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48199" y="78931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 Light" panose="020F0302020204030204" pitchFamily="34" charset="0"/>
              </a:rPr>
              <a:t>SINGLE</a:t>
            </a:r>
            <a:endParaRPr lang="ru-RU" sz="16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409855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 Light" panose="020F0302020204030204" pitchFamily="34" charset="0"/>
              </a:rPr>
              <a:t>MULTI</a:t>
            </a:r>
            <a:endParaRPr lang="ru-RU" sz="16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407707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 Light" panose="020F0302020204030204" pitchFamily="34" charset="0"/>
              </a:rPr>
              <a:t>LIQUID</a:t>
            </a:r>
            <a:endParaRPr lang="ru-RU" sz="16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0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Soap Market Dynamics: subcategories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87" y="692696"/>
            <a:ext cx="6696744" cy="268856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31794"/>
            <a:ext cx="6696744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 Soap Market: players (brands)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" y="785794"/>
            <a:ext cx="4578493" cy="34198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1222"/>
            <a:ext cx="4578493" cy="3419866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0" y="42210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592235" y="801222"/>
            <a:ext cx="0" cy="340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" y="4365104"/>
            <a:ext cx="9071993" cy="19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</a:t>
            </a:r>
            <a:r>
              <a:rPr lang="en-US" dirty="0">
                <a:solidFill>
                  <a:srgbClr val="FF0000"/>
                </a:solidFill>
              </a:rPr>
              <a:t>Liquid</a:t>
            </a:r>
            <a:r>
              <a:rPr lang="en-US" dirty="0"/>
              <a:t> Soap Market: players (brands)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42210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4592235" y="801222"/>
            <a:ext cx="0" cy="340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92118"/>
            <a:ext cx="4464496" cy="362897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566330"/>
            <a:ext cx="4464496" cy="363933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0" y="4293096"/>
            <a:ext cx="9073654" cy="21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9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 Soap Market: Volga region players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409181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4592235" y="671951"/>
            <a:ext cx="0" cy="340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" y="656522"/>
            <a:ext cx="4578493" cy="33485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52" y="671951"/>
            <a:ext cx="4468452" cy="33331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205410"/>
            <a:ext cx="5256584" cy="21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</a:t>
            </a:r>
            <a:r>
              <a:rPr lang="en-US" dirty="0">
                <a:solidFill>
                  <a:srgbClr val="FF0000"/>
                </a:solidFill>
              </a:rPr>
              <a:t>Bar </a:t>
            </a:r>
            <a:r>
              <a:rPr lang="en-US" dirty="0"/>
              <a:t>Soap Market: Offtake dynamics by channels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764704"/>
            <a:ext cx="4067943" cy="54587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771261"/>
            <a:ext cx="4067943" cy="54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0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</a:t>
            </a:r>
            <a:r>
              <a:rPr lang="en-US" dirty="0">
                <a:solidFill>
                  <a:srgbClr val="FF0000"/>
                </a:solidFill>
              </a:rPr>
              <a:t>Liquid</a:t>
            </a:r>
            <a:r>
              <a:rPr lang="en-US" dirty="0"/>
              <a:t> Soap Market: Offtake dynamics by channels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4104456" cy="5447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764704"/>
            <a:ext cx="4104456" cy="54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 Soap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Market: Price dynamics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794"/>
            <a:ext cx="4541981" cy="55235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11" y="785794"/>
            <a:ext cx="4578493" cy="55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3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Toilet 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 Soap </a:t>
            </a:r>
            <a:r>
              <a:rPr lang="en-US" dirty="0">
                <a:solidFill>
                  <a:srgbClr val="FF0000"/>
                </a:solidFill>
              </a:rPr>
              <a:t>Multi</a:t>
            </a:r>
            <a:r>
              <a:rPr lang="en-US" dirty="0"/>
              <a:t> Market: Price dynamics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3" y="841872"/>
            <a:ext cx="4578493" cy="53285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36712"/>
            <a:ext cx="457849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97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Toilet Soap market analysis</vt:lpstr>
      <vt:lpstr>Toilet Soap Market Dynamics: subcategories</vt:lpstr>
      <vt:lpstr>Toilet Bar Soap Market: players (brands)</vt:lpstr>
      <vt:lpstr>Toilet Liquid Soap Market: players (brands)</vt:lpstr>
      <vt:lpstr>Toilet Bar Soap Market: Volga region players</vt:lpstr>
      <vt:lpstr>Toilet Bar Soap Market: Offtake dynamics by channels</vt:lpstr>
      <vt:lpstr>Toilet Liquid Soap Market: Offtake dynamics by channels</vt:lpstr>
      <vt:lpstr>Toilet Bar Soap Single Market: Price dynamics</vt:lpstr>
      <vt:lpstr>Toilet Bar Soap Multi Market: Price dynamics</vt:lpstr>
      <vt:lpstr>Toilet Liquid Soap Market: Price dynamics</vt:lpstr>
      <vt:lpstr>Toilet Soap Market: best SKUs single / multi / liquid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Cleanse:  Place (Distribution)</dc:title>
  <dc:creator>Schtefan Trinz</dc:creator>
  <cp:lastModifiedBy>Ivan Shustov</cp:lastModifiedBy>
  <cp:revision>211</cp:revision>
  <dcterms:created xsi:type="dcterms:W3CDTF">2013-08-24T10:10:38Z</dcterms:created>
  <dcterms:modified xsi:type="dcterms:W3CDTF">2020-04-27T19:38:53Z</dcterms:modified>
</cp:coreProperties>
</file>