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handoutMasterIdLst>
    <p:handoutMasterId r:id="rId13"/>
  </p:handoutMasterIdLst>
  <p:sldIdLst>
    <p:sldId id="2076136653" r:id="rId2"/>
    <p:sldId id="502" r:id="rId3"/>
    <p:sldId id="507" r:id="rId4"/>
    <p:sldId id="2076136654" r:id="rId5"/>
    <p:sldId id="2076136655" r:id="rId6"/>
    <p:sldId id="2076136656" r:id="rId7"/>
    <p:sldId id="2076136660" r:id="rId8"/>
    <p:sldId id="2076136657" r:id="rId9"/>
    <p:sldId id="2076136658" r:id="rId10"/>
    <p:sldId id="2076136659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4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DDE"/>
    <a:srgbClr val="0000FF"/>
    <a:srgbClr val="FFC000"/>
    <a:srgbClr val="F2F2F2"/>
    <a:srgbClr val="00B050"/>
    <a:srgbClr val="12306C"/>
    <a:srgbClr val="FF0000"/>
    <a:srgbClr val="FFD11A"/>
    <a:srgbClr val="BACDF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751" autoAdjust="0"/>
  </p:normalViewPr>
  <p:slideViewPr>
    <p:cSldViewPr snapToGrid="0">
      <p:cViewPr varScale="1">
        <p:scale>
          <a:sx n="115" d="100"/>
          <a:sy n="115" d="100"/>
        </p:scale>
        <p:origin x="232" y="864"/>
      </p:cViewPr>
      <p:guideLst>
        <p:guide pos="241"/>
        <p:guide pos="7469"/>
        <p:guide orient="horz" pos="4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724A-5E99-4266-8DAE-151888473A6F}" type="datetimeFigureOut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2025. 1. 22.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757-942C-49FA-BEC0-F52D2A7221EF}" type="slidenum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‹#›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9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725F075A-3C9E-41AC-8981-A520D7FBA881}" type="datetimeFigureOut">
              <a:rPr lang="ko-KR" altLang="en-US" smtClean="0"/>
              <a:pPr/>
              <a:t>2025. 1. 22.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1F1DF300-51F1-4D6F-B07B-2A4BAAB7E5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B2163-0AE2-4EA2-E80B-DF811CF04E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(6</a:t>
            </a:r>
            <a:r>
              <a:rPr lang="ko-KR" altLang="en-US" dirty="0"/>
              <a:t>조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6AF7D-F8C9-ADA4-F965-4E2B024E8CFB}"/>
              </a:ext>
            </a:extLst>
          </p:cNvPr>
          <p:cNvSpPr txBox="1"/>
          <p:nvPr/>
        </p:nvSpPr>
        <p:spPr>
          <a:xfrm>
            <a:off x="2097024" y="145084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BA3F-7EF5-42F7-8B21-A44F899A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pic>
        <p:nvPicPr>
          <p:cNvPr id="4" name="그림 3" descr="텍스트, 스크린샷, 폰트, 문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3E8800E-8776-8C1A-3FE9-A886D599D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1" y="914893"/>
            <a:ext cx="4321520" cy="5394960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21A4C45-272B-A3F8-E35B-2CA1D916E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3" y="841741"/>
            <a:ext cx="6178905" cy="56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9FB-1F35-4EEB-9A34-9952152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요구사항 추출</a:t>
            </a:r>
          </a:p>
        </p:txBody>
      </p:sp>
      <p:pic>
        <p:nvPicPr>
          <p:cNvPr id="6" name="그림 5" descr="텍스트, 영수증, 스크린샷, 대수학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847F99F-53D3-2210-07E3-6BEF64895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7" y="1418070"/>
            <a:ext cx="10906571" cy="40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860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231D-19C5-9BC0-520E-1345EF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pic>
        <p:nvPicPr>
          <p:cNvPr id="5" name="그림 4" descr="도표, 라인, 텍스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8EFB58F-F1FB-DDE6-AD34-6C6CF911E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130300"/>
            <a:ext cx="77470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4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F888-0DA4-6C9C-FD6D-A2FED7B3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기술서 양식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663651"/>
              </p:ext>
            </p:extLst>
          </p:nvPr>
        </p:nvGraphicFramePr>
        <p:xfrm>
          <a:off x="485458" y="760169"/>
          <a:ext cx="11170248" cy="4508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423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/>
                        <a:t>전자식 </a:t>
                      </a:r>
                      <a:r>
                        <a:rPr lang="ko-KR" altLang="en-US" sz="1200" dirty="0" err="1"/>
                        <a:t>차일드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락</a:t>
                      </a:r>
                      <a:r>
                        <a:rPr lang="ko-KR" altLang="en-US" sz="1200" dirty="0"/>
                        <a:t> 시스템을 </a:t>
                      </a:r>
                      <a:r>
                        <a:rPr lang="en" altLang="ko-KR" sz="1200" dirty="0"/>
                        <a:t>OFF</a:t>
                      </a:r>
                      <a:r>
                        <a:rPr lang="ko-KR" altLang="en-US" sz="1200" dirty="0"/>
                        <a:t>하여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수동으로 문을 제어할 수 있게 한다</a:t>
                      </a:r>
                      <a:r>
                        <a:rPr lang="en-US" altLang="ko-KR" sz="1200" dirty="0"/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전자식 </a:t>
                      </a:r>
                      <a:r>
                        <a:rPr lang="ko-KR" altLang="en-US" sz="1200" dirty="0" err="1"/>
                        <a:t>차일드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락</a:t>
                      </a:r>
                      <a:r>
                        <a:rPr lang="ko-KR" altLang="en-US" sz="1200" dirty="0"/>
                        <a:t> 시스템 </a:t>
                      </a:r>
                      <a:r>
                        <a:rPr lang="en" altLang="ko-KR" sz="1200" dirty="0"/>
                        <a:t>ON/OFF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/>
                        <a:t>수동 전환 버튼과 문 제어 시스템은 정상 작동한다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/>
                        <a:t>문을 사용자가 수동으로 제어할 수 있다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/>
                        <a:t>수동 전환 버튼 누른다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69513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/>
                        <a:t>사용자가 수동 전환 버튼 누른다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/>
                        <a:t>시스템이 요청을 인지한다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1B. </a:t>
                      </a:r>
                      <a:r>
                        <a:rPr lang="ko-KR" altLang="en-US" sz="1200" dirty="0"/>
                        <a:t>시스템이 요청을 판단한다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5909" marR="0" lvl="0" indent="-22860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>
                          <a:tab pos="240665" algn="l"/>
                        </a:tabLst>
                        <a:defRPr/>
                      </a:pPr>
                      <a:r>
                        <a:rPr lang="ko-KR" altLang="en-US" sz="1200" dirty="0"/>
                        <a:t>시스템이 판단한 결과를 문 제어 시스템에 전송한다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24455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ko-KR" altLang="en-US" sz="1200" dirty="0"/>
                        <a:t>수동 전환 요청이 들어왔는데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오작동이 해결된 경우</a:t>
                      </a:r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/>
                        <a:t>문이 열림</a:t>
                      </a:r>
                      <a:r>
                        <a:rPr lang="en-US" altLang="ko-KR" sz="1200" dirty="0"/>
                        <a:t>)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-&gt; </a:t>
                      </a:r>
                      <a:r>
                        <a:rPr lang="en" altLang="ko-KR" sz="1200" dirty="0"/>
                        <a:t>skip. 2</a:t>
                      </a:r>
                      <a:r>
                        <a:rPr lang="ko-KR" altLang="en-US" sz="1200" dirty="0"/>
                        <a:t>단계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29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FontTx/>
                        <a:buNone/>
                      </a:pPr>
                      <a:r>
                        <a:rPr lang="ko-KR" altLang="en-US" sz="1200" dirty="0"/>
                        <a:t>수동 전환 요청 인지 실패한 경우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문 제어 시스템에 결과를 전송한다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FontTx/>
                        <a:buNone/>
                      </a:pPr>
                      <a:r>
                        <a:rPr lang="ko-KR" altLang="en-US" sz="1200" dirty="0"/>
                        <a:t>수동 전환 요청 판단 실패한 경우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문 제어 시스템에 결과를 전송한다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53E6F-CDD2-EEDA-940C-D09D60402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B7C0F-3C7E-8961-4FBC-0DE82080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Sequence Diagram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CD4C57-53E5-ACF1-8B58-8C15AD100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52" y="2302239"/>
            <a:ext cx="10547501" cy="11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6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 pitchFamily="2" charset="-127"/>
            <a:ea typeface="프리젠테이션 7 Bold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[2017_1] SELab Template</Template>
  <TotalTime>16352</TotalTime>
  <Words>217</Words>
  <Application>Microsoft Macintosh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5" baseType="lpstr">
      <vt:lpstr>나눔스퀘어 네오 Heavy</vt:lpstr>
      <vt:lpstr>맑은 고딕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KoPub돋움체 Bold</vt:lpstr>
      <vt:lpstr>KoPub돋움체 Medium</vt:lpstr>
      <vt:lpstr>Arial</vt:lpstr>
      <vt:lpstr>Calibri</vt:lpstr>
      <vt:lpstr>Consolas</vt:lpstr>
      <vt:lpstr>Segoe UI</vt:lpstr>
      <vt:lpstr>Wingdings</vt:lpstr>
      <vt:lpstr>1_Office 테마</vt:lpstr>
      <vt:lpstr>팀 실습(6조) </vt:lpstr>
      <vt:lpstr>1. 이해관계자 요구사항 – 이해관계자 식별 및 우선순위</vt:lpstr>
      <vt:lpstr>1. 이해관계자 요구사항 – 이해관계자 요구사항 추출</vt:lpstr>
      <vt:lpstr>3. 전제조건 식별</vt:lpstr>
      <vt:lpstr>4. 기능 요구사항 명세 : Usecase Diagram</vt:lpstr>
      <vt:lpstr>4. 기능 요구사항 명세 : Usecase 기술서 양식</vt:lpstr>
      <vt:lpstr>4. 기능 요구사항 명세 : Sequence Diagram</vt:lpstr>
      <vt:lpstr>5. 비기능 요구사항</vt:lpstr>
      <vt:lpstr>6. 요구사항 검토 체크리스트</vt:lpstr>
      <vt:lpstr>7. 요구사항 검토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도성룡</dc:creator>
  <cp:lastModifiedBy>윤아 김</cp:lastModifiedBy>
  <cp:revision>1902</cp:revision>
  <cp:lastPrinted>2017-08-13T06:48:59Z</cp:lastPrinted>
  <dcterms:created xsi:type="dcterms:W3CDTF">2017-06-05T01:31:15Z</dcterms:created>
  <dcterms:modified xsi:type="dcterms:W3CDTF">2025-01-22T05:35:22Z</dcterms:modified>
</cp:coreProperties>
</file>