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9" autoAdjust="0"/>
    <p:restoredTop sz="96751" autoAdjust="0"/>
  </p:normalViewPr>
  <p:slideViewPr>
    <p:cSldViewPr snapToGrid="0">
      <p:cViewPr varScale="1">
        <p:scale>
          <a:sx n="118" d="100"/>
          <a:sy n="118" d="100"/>
        </p:scale>
        <p:origin x="240" y="800"/>
      </p:cViewPr>
      <p:guideLst>
        <p:guide pos="241"/>
        <p:guide pos="7469"/>
        <p:guide orient="horz"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2025. 1. 22.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pic>
        <p:nvPicPr>
          <p:cNvPr id="5" name="그림 4" descr="도표, 라인, 텍스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EFB58F-F1FB-DDE6-AD34-6C6CF911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130300"/>
            <a:ext cx="774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5268"/>
              </p:ext>
            </p:extLst>
          </p:nvPr>
        </p:nvGraphicFramePr>
        <p:xfrm>
          <a:off x="485458" y="760169"/>
          <a:ext cx="11170248" cy="450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시스템을 </a:t>
                      </a:r>
                      <a:r>
                        <a:rPr lang="en" altLang="ko-KR" sz="1200" dirty="0"/>
                        <a:t>OFF</a:t>
                      </a:r>
                      <a:r>
                        <a:rPr lang="ko-KR" altLang="en-US" sz="1200" dirty="0"/>
                        <a:t>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수동으로 문을 제어할 수 있게 한다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 </a:t>
                      </a:r>
                      <a:r>
                        <a:rPr lang="en" altLang="ko-KR" sz="1200" dirty="0"/>
                        <a:t>ON/OFF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수동 전환 버튼과 문 제어 시스템은 정상 작동한다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문을 사용자가 수동으로 제어할 수 있다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/>
                        <a:t>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/>
                        <a:t>사용자가 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/>
                        <a:t>시스템이 요청을 판단한다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909" marR="0" lvl="0" indent="-22860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 dirty="0"/>
                        <a:t>시스템이 판단한 결과를 문 제어 시스템에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/>
                        <a:t>수동 전환 요청이 들어왔는데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오작동이 해결된 경우</a:t>
                      </a:r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/>
                        <a:t>문이 열림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en" altLang="ko-KR" sz="1200" dirty="0"/>
                        <a:t>skip. 2</a:t>
                      </a:r>
                      <a:r>
                        <a:rPr lang="ko-KR" altLang="en-US" sz="1200" dirty="0"/>
                        <a:t>단계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29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인지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판단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16351</TotalTime>
  <Words>209</Words>
  <Application>Microsoft Macintosh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1900</cp:revision>
  <cp:lastPrinted>2017-08-13T06:48:59Z</cp:lastPrinted>
  <dcterms:created xsi:type="dcterms:W3CDTF">2017-06-05T01:31:15Z</dcterms:created>
  <dcterms:modified xsi:type="dcterms:W3CDTF">2025-01-22T02:05:30Z</dcterms:modified>
</cp:coreProperties>
</file>