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handoutMasterIdLst>
    <p:handoutMasterId r:id="rId12"/>
  </p:handoutMasterIdLst>
  <p:sldIdLst>
    <p:sldId id="2076136653" r:id="rId2"/>
    <p:sldId id="502" r:id="rId3"/>
    <p:sldId id="507" r:id="rId4"/>
    <p:sldId id="2076136654" r:id="rId5"/>
    <p:sldId id="2076136655" r:id="rId6"/>
    <p:sldId id="2076136656" r:id="rId7"/>
    <p:sldId id="2076136657" r:id="rId8"/>
    <p:sldId id="2076136658" r:id="rId9"/>
    <p:sldId id="2076136659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8" autoAdjust="0"/>
    <p:restoredTop sz="96230" autoAdjust="0"/>
  </p:normalViewPr>
  <p:slideViewPr>
    <p:cSldViewPr snapToGrid="0">
      <p:cViewPr varScale="1">
        <p:scale>
          <a:sx n="156" d="100"/>
          <a:sy n="156" d="100"/>
        </p:scale>
        <p:origin x="200" y="256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2025. 1. 21.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2025. 1. 21.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(6</a:t>
            </a:r>
            <a:r>
              <a:rPr lang="ko-KR" altLang="en-US" dirty="0"/>
              <a:t>조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6AF7D-F8C9-ADA4-F965-4E2B024E8CFB}"/>
              </a:ext>
            </a:extLst>
          </p:cNvPr>
          <p:cNvSpPr txBox="1"/>
          <p:nvPr/>
        </p:nvSpPr>
        <p:spPr>
          <a:xfrm>
            <a:off x="2097024" y="145084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pic>
        <p:nvPicPr>
          <p:cNvPr id="4" name="그림 3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3E8800E-8776-8C1A-3FE9-A886D599D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1" y="914893"/>
            <a:ext cx="4321520" cy="5394960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1A4C45-272B-A3F8-E35B-2CA1D916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3" y="841741"/>
            <a:ext cx="6178905" cy="56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pic>
        <p:nvPicPr>
          <p:cNvPr id="6" name="그림 5" descr="텍스트, 영수증, 스크린샷, 대수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47F99F-53D3-2210-07E3-6BEF64895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7" y="1418070"/>
            <a:ext cx="10906571" cy="40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pic>
        <p:nvPicPr>
          <p:cNvPr id="5" name="그림 4" descr="도표, 라인, 텍스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8EFB58F-F1FB-DDE6-AD34-6C6CF911E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130300"/>
            <a:ext cx="7747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16303</TotalTime>
  <Words>134</Words>
  <Application>Microsoft Macintosh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4" baseType="lpstr"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KoPub돋움체 Bold</vt:lpstr>
      <vt:lpstr>KoPub돋움체 Medium</vt:lpstr>
      <vt:lpstr>Arial</vt:lpstr>
      <vt:lpstr>Calibri</vt:lpstr>
      <vt:lpstr>Consolas</vt:lpstr>
      <vt:lpstr>Segoe UI</vt:lpstr>
      <vt:lpstr>Wingdings</vt:lpstr>
      <vt:lpstr>1_Office 테마</vt:lpstr>
      <vt:lpstr>팀 실습(6조) 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윤아 김</cp:lastModifiedBy>
  <cp:revision>1899</cp:revision>
  <cp:lastPrinted>2017-08-13T06:48:59Z</cp:lastPrinted>
  <dcterms:created xsi:type="dcterms:W3CDTF">2017-06-05T01:31:15Z</dcterms:created>
  <dcterms:modified xsi:type="dcterms:W3CDTF">2025-01-21T06:35:49Z</dcterms:modified>
</cp:coreProperties>
</file>