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7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507" r:id="rId7"/>
    <p:sldId id="2076136654" r:id="rId8"/>
    <p:sldId id="2076136655" r:id="rId9"/>
    <p:sldId id="2076136656" r:id="rId10"/>
    <p:sldId id="2076136657" r:id="rId11"/>
    <p:sldId id="2076136658" r:id="rId12"/>
    <p:sldId id="2076136659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592" autoAdjust="0"/>
    <p:restoredTop sz="96230" autoAdjust="0"/>
  </p:normalViewPr>
  <p:slideViewPr>
    <p:cSldViewPr snapToGrid="0">
      <p:cViewPr>
        <p:scale>
          <a:sx n="110" d="100"/>
          <a:sy n="110" d="100"/>
        </p:scale>
        <p:origin x="544" y="840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:</a:t>
            </a:r>
            <a:r>
              <a:rPr lang="ko-KR" altLang="en-US" dirty="0"/>
              <a:t> 운전자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 보호자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구매자</a:t>
            </a:r>
            <a:r>
              <a:rPr lang="en-US" altLang="ko-KR" dirty="0"/>
              <a:t>/</a:t>
            </a:r>
            <a:r>
              <a:rPr lang="ko-KR" altLang="en-US" dirty="0"/>
              <a:t>판매자 </a:t>
            </a:r>
            <a:r>
              <a:rPr lang="en-US" altLang="ko-KR" dirty="0"/>
              <a:t>:</a:t>
            </a:r>
            <a:r>
              <a:rPr lang="ko-KR" altLang="en-US" dirty="0"/>
              <a:t> 아이가</a:t>
            </a:r>
            <a:r>
              <a:rPr lang="en-US" altLang="ko-KR" dirty="0"/>
              <a:t> </a:t>
            </a:r>
            <a:r>
              <a:rPr lang="ko-KR" altLang="en-US" dirty="0"/>
              <a:t>있는 운전자</a:t>
            </a:r>
            <a:r>
              <a:rPr lang="en-US" altLang="ko-KR" dirty="0"/>
              <a:t>,</a:t>
            </a:r>
            <a:r>
              <a:rPr lang="ko-KR" altLang="en-US" dirty="0"/>
              <a:t> 아이 계획이 있는 운전자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OEM </a:t>
            </a:r>
          </a:p>
          <a:p>
            <a:r>
              <a:rPr lang="ko-KR" altLang="en-US" dirty="0"/>
              <a:t>안전</a:t>
            </a:r>
            <a:r>
              <a:rPr lang="en-US" altLang="ko-KR" dirty="0"/>
              <a:t>/</a:t>
            </a:r>
            <a:r>
              <a:rPr lang="ko-KR" altLang="en-US" dirty="0"/>
              <a:t>품질 영향 </a:t>
            </a:r>
            <a:r>
              <a:rPr lang="en-US" altLang="ko-KR" dirty="0"/>
              <a:t>:</a:t>
            </a:r>
            <a:r>
              <a:rPr lang="ko-KR" altLang="en-US" dirty="0"/>
              <a:t> 연결된 인터페이스 고장 여부</a:t>
            </a:r>
            <a:r>
              <a:rPr lang="en-US" altLang="ko-KR" dirty="0"/>
              <a:t>,</a:t>
            </a:r>
            <a:r>
              <a:rPr lang="ko-KR" altLang="en-US" dirty="0"/>
              <a:t> 자동화 도구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성능 제한 </a:t>
            </a:r>
            <a:r>
              <a:rPr lang="en-US" altLang="ko-KR" dirty="0"/>
              <a:t>:</a:t>
            </a:r>
            <a:r>
              <a:rPr lang="ko-KR" altLang="en-US" dirty="0"/>
              <a:t> 부품 고장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r>
              <a:rPr lang="en-US" altLang="ko-KR" dirty="0"/>
              <a:t>,</a:t>
            </a:r>
            <a:r>
              <a:rPr lang="ko-KR" altLang="en-US" dirty="0"/>
              <a:t> 안전 법규</a:t>
            </a:r>
            <a:r>
              <a:rPr lang="en-US" altLang="ko-KR" dirty="0"/>
              <a:t>(ASIL </a:t>
            </a:r>
            <a:r>
              <a:rPr lang="ko-KR" altLang="en-US" dirty="0"/>
              <a:t>등급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경쟁상대 </a:t>
            </a:r>
            <a:r>
              <a:rPr lang="en-US" altLang="ko-KR" dirty="0"/>
              <a:t>:</a:t>
            </a:r>
            <a:r>
              <a:rPr lang="ko-KR" altLang="en-US" dirty="0"/>
              <a:t> 다른 제조사</a:t>
            </a:r>
            <a:endParaRPr lang="en-US" altLang="ko-KR" dirty="0"/>
          </a:p>
          <a:p>
            <a:r>
              <a:rPr lang="ko-KR" altLang="en-US" dirty="0"/>
              <a:t>인력 </a:t>
            </a:r>
            <a:r>
              <a:rPr lang="en-US" altLang="ko-KR" dirty="0"/>
              <a:t>:</a:t>
            </a:r>
            <a:r>
              <a:rPr lang="ko-KR" altLang="en-US" dirty="0"/>
              <a:t> 회사의 개발자</a:t>
            </a:r>
            <a:r>
              <a:rPr lang="en-US" altLang="ko-KR" dirty="0"/>
              <a:t>,</a:t>
            </a:r>
            <a:r>
              <a:rPr lang="ko-KR" altLang="en-US" dirty="0"/>
              <a:t> 자동차 서비스센터 등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en-US" altLang="ko-KR" dirty="0"/>
              <a:t>:</a:t>
            </a:r>
            <a:r>
              <a:rPr lang="ko-KR" altLang="en-US" dirty="0"/>
              <a:t> 아이가 있는 차량</a:t>
            </a:r>
            <a:r>
              <a:rPr lang="en-US" altLang="ko-KR" dirty="0"/>
              <a:t>,</a:t>
            </a:r>
            <a:r>
              <a:rPr lang="ko-KR" altLang="en-US" dirty="0"/>
              <a:t> 주행할 때 자동으로 정지했을 때는 선택적 기어에 따라서 자동으로 변경</a:t>
            </a:r>
            <a:endParaRPr lang="en-US" altLang="ko-KR" dirty="0"/>
          </a:p>
          <a:p>
            <a:r>
              <a:rPr lang="ko-KR" altLang="en-US" dirty="0"/>
              <a:t>기술 </a:t>
            </a:r>
            <a:r>
              <a:rPr lang="en-US" altLang="ko-KR" dirty="0"/>
              <a:t>:</a:t>
            </a:r>
            <a:r>
              <a:rPr lang="ko-KR" altLang="en-US" dirty="0"/>
              <a:t> 차가 잠기는 기능</a:t>
            </a:r>
            <a:r>
              <a:rPr lang="en-US" altLang="ko-KR" dirty="0"/>
              <a:t>,</a:t>
            </a:r>
            <a:r>
              <a:rPr lang="ko-KR" altLang="en-US" dirty="0"/>
              <a:t> 표시등</a:t>
            </a:r>
            <a:r>
              <a:rPr lang="en-US" altLang="ko-KR" dirty="0"/>
              <a:t>,</a:t>
            </a:r>
            <a:r>
              <a:rPr lang="ko-KR" altLang="en-US" dirty="0"/>
              <a:t>  전자제어시스템</a:t>
            </a:r>
            <a:r>
              <a:rPr lang="en-US" altLang="ko-KR" dirty="0"/>
              <a:t>,</a:t>
            </a:r>
            <a:r>
              <a:rPr lang="ko-KR" altLang="en-US" dirty="0"/>
              <a:t> 기어시스템연동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093D6-F6F9-F5DE-8AFE-5946E7DC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76A4-2FEB-2AB0-2C4D-52FE211B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0D0B9-C7C1-CC3E-72DC-C27871837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아이가 있는 운전자 </a:t>
            </a:r>
            <a:r>
              <a:rPr lang="en-US" altLang="ko-KR" dirty="0"/>
              <a:t>:</a:t>
            </a:r>
            <a:r>
              <a:rPr lang="ko-KR" altLang="en-US" dirty="0"/>
              <a:t>  안전성</a:t>
            </a:r>
            <a:r>
              <a:rPr lang="en-US" altLang="ko-KR" dirty="0"/>
              <a:t>(</a:t>
            </a:r>
            <a:r>
              <a:rPr lang="ko-KR" altLang="en-US" dirty="0" err="1"/>
              <a:t>에러검출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법규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ISO26262, ASIL</a:t>
            </a:r>
            <a:r>
              <a:rPr lang="ko-KR" altLang="en-US" dirty="0"/>
              <a:t>등급 확인</a:t>
            </a:r>
            <a:endParaRPr lang="en-US" altLang="ko-KR" dirty="0"/>
          </a:p>
          <a:p>
            <a:r>
              <a:rPr lang="en-US" altLang="ko-KR" dirty="0"/>
              <a:t>OEM : </a:t>
            </a:r>
            <a:r>
              <a:rPr lang="ko-KR" altLang="en-US" dirty="0"/>
              <a:t>가성비</a:t>
            </a:r>
            <a:r>
              <a:rPr lang="en-US" altLang="ko-KR" dirty="0"/>
              <a:t>(</a:t>
            </a:r>
            <a:r>
              <a:rPr lang="ko-KR" altLang="en-US" dirty="0"/>
              <a:t>원가절감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경쟁사 </a:t>
            </a:r>
            <a:r>
              <a:rPr lang="en-US" altLang="ko-KR" dirty="0"/>
              <a:t>:</a:t>
            </a:r>
            <a:r>
              <a:rPr lang="ko-KR" altLang="en-US" dirty="0"/>
              <a:t> 개발속도</a:t>
            </a:r>
            <a:r>
              <a:rPr lang="en-US" altLang="ko-KR" dirty="0"/>
              <a:t>,</a:t>
            </a:r>
            <a:r>
              <a:rPr lang="ko-KR" altLang="en-US" dirty="0"/>
              <a:t> 차별화된 기술</a:t>
            </a:r>
            <a:r>
              <a:rPr lang="en-US" altLang="ko-KR" dirty="0"/>
              <a:t>(</a:t>
            </a:r>
            <a:r>
              <a:rPr lang="ko-KR" altLang="en-US" dirty="0"/>
              <a:t>특허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4169"/>
              </p:ext>
            </p:extLst>
          </p:nvPr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  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운전자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뒷자석에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사람이 타고 있지 않았을 때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작동이 안 되도록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확인을 위한 인터페이스가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파악을 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</a:p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인터페이스 구현을 위한 센서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</a:t>
                      </a:r>
                      <a:r>
                        <a:rPr lang="en-US" altLang="ko-KR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sw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설계 및 구현과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29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경쟁사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기술박람회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대부분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차일드락은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운전자 좌석에만 있는데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조수석에는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조수석에는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기능을 추가해야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기능 추가를 위한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 좌석이나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센터페시아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기능 삽입이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3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825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OEM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회의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차량의 전체적인 오류가 발생하지 않도록 시스템 최적화가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연동 시스템의 유지보수가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최적화 시 오류가 발생하지 않도록 확실한 품질 확보가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브랜드의 품질과 신뢰성이 높다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개발 비용 대비 사용자 만족도가 높은 항목이다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8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233078" cy="816479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시스템 요구사항 </a:t>
            </a:r>
            <a:r>
              <a:rPr lang="en-US" altLang="ko-KR" sz="1800"/>
              <a:t>:</a:t>
            </a:r>
            <a:r>
              <a:rPr lang="ko-KR" altLang="en-US" sz="1800"/>
              <a:t> 차일드락 시스템 </a:t>
            </a:r>
            <a:r>
              <a:rPr lang="en-US" altLang="ko-KR" sz="1800"/>
              <a:t>-</a:t>
            </a:r>
            <a:r>
              <a:rPr lang="ko-KR" altLang="en-US" sz="1800"/>
              <a:t> 뒷자석 탑승 유무에 따라</a:t>
            </a:r>
            <a:r>
              <a:rPr lang="en-US" altLang="ko-KR" sz="1800"/>
              <a:t>,</a:t>
            </a:r>
            <a:r>
              <a:rPr lang="ko-KR" altLang="en-US" sz="1800"/>
              <a:t> 차일드락 시스템이 동작한다</a:t>
            </a:r>
            <a:r>
              <a:rPr lang="en-US" altLang="ko-KR" sz="1800"/>
              <a:t>,</a:t>
            </a:r>
            <a:r>
              <a:rPr lang="ko-KR" altLang="en-US" sz="1800"/>
              <a:t> 추가로 조수석에도 시스템을 조작할 수 있도록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defRPr/>
            </a:pPr>
            <a:r>
              <a:rPr lang="en-US" altLang="ko-KR" sz="1800"/>
              <a:t>Usecase :</a:t>
            </a:r>
            <a:r>
              <a:rPr lang="ko-KR" altLang="en-US" sz="1800"/>
              <a:t> </a:t>
            </a:r>
            <a:r>
              <a:rPr lang="en-US" altLang="ko-KR" sz="1800"/>
              <a:t> </a:t>
            </a:r>
            <a:r>
              <a:rPr lang="ko-KR" altLang="en-US" sz="1800"/>
              <a:t>뒷자석 탑승 유무 파악</a:t>
            </a:r>
            <a:r>
              <a:rPr lang="en-US" altLang="ko-KR" sz="1800"/>
              <a:t>,</a:t>
            </a:r>
            <a:r>
              <a:rPr lang="ko-KR" altLang="en-US" sz="1800"/>
              <a:t> 조수석 조작기능</a:t>
            </a:r>
            <a:endParaRPr lang="ko-KR" altLang="en-US" sz="1800"/>
          </a:p>
          <a:p>
            <a:pPr lvl="0">
              <a:defRPr/>
            </a:pPr>
            <a:r>
              <a:rPr lang="en-US" altLang="ko-KR" sz="1800"/>
              <a:t>Actor :</a:t>
            </a:r>
            <a:r>
              <a:rPr lang="ko-KR" altLang="en-US" sz="1800"/>
              <a:t> 객체인식 센서</a:t>
            </a:r>
            <a:r>
              <a:rPr lang="en-US" altLang="ko-KR" sz="1800"/>
              <a:t>,</a:t>
            </a:r>
            <a:r>
              <a:rPr lang="ko-KR" altLang="en-US" sz="1800"/>
              <a:t> 인터페이스 알림시스템</a:t>
            </a:r>
            <a:r>
              <a:rPr lang="en-US" altLang="ko-KR" sz="1800"/>
              <a:t>,</a:t>
            </a:r>
            <a:r>
              <a:rPr lang="ko-KR" altLang="en-US" sz="1800"/>
              <a:t> 조수석 탑승자</a:t>
            </a:r>
            <a:r>
              <a:rPr lang="en-US" altLang="ko-KR" sz="1800"/>
              <a:t>,</a:t>
            </a:r>
            <a:r>
              <a:rPr lang="ko-KR" altLang="en-US" sz="1800"/>
              <a:t> 도어락 시스템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852729" y="2934946"/>
            <a:ext cx="3765490" cy="354294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6" name=""/>
          <p:cNvSpPr/>
          <p:nvPr/>
        </p:nvSpPr>
        <p:spPr>
          <a:xfrm>
            <a:off x="4119785" y="324206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뒷자석 탑승 유무 파악</a:t>
            </a:r>
            <a:endParaRPr lang="ko-KR" altLang="en-US"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/>
          <p:nvPr/>
        </p:nvSpPr>
        <p:spPr>
          <a:xfrm>
            <a:off x="4129754" y="491668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조수석 조작 기능</a:t>
            </a:r>
            <a:endParaRPr lang="ko-KR" altLang="en-US"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229528" y="2739105"/>
            <a:ext cx="1424298" cy="265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차일드락 시스템</a:t>
            </a:r>
            <a:endParaRPr lang="ko-KR" altLang="en-US" sz="1200">
              <a:latin typeface="+mn-ea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947729" y="3736114"/>
            <a:ext cx="1166145" cy="2720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11" name=""/>
          <p:cNvSpPr/>
          <p:nvPr/>
        </p:nvSpPr>
        <p:spPr>
          <a:xfrm>
            <a:off x="2331577" y="4378117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1344" y="4867720"/>
            <a:ext cx="1166145" cy="264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객체 인식센서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/>
          <p:nvPr/>
        </p:nvSpPr>
        <p:spPr>
          <a:xfrm>
            <a:off x="8340338" y="3193100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4" name=""/>
          <p:cNvSpPr/>
          <p:nvPr/>
        </p:nvSpPr>
        <p:spPr>
          <a:xfrm>
            <a:off x="8518375" y="5001249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037675" y="3710475"/>
            <a:ext cx="1540023" cy="26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인터페이스 알림</a:t>
            </a:r>
            <a:endParaRPr lang="ko-KR" altLang="en-US" sz="1200">
              <a:latin typeface="+mn-ea"/>
            </a:endParaRPr>
          </a:p>
        </p:txBody>
      </p:sp>
      <p:sp>
        <p:nvSpPr>
          <p:cNvPr id="17" name=""/>
          <p:cNvSpPr/>
          <p:nvPr/>
        </p:nvSpPr>
        <p:spPr>
          <a:xfrm>
            <a:off x="8492737" y="4154502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234585" y="4637337"/>
            <a:ext cx="1540023" cy="27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도어락 시스템</a:t>
            </a:r>
            <a:endParaRPr lang="ko-KR" altLang="en-US" sz="1200">
              <a:latin typeface="+mn-ea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234585" y="5447409"/>
            <a:ext cx="1166145" cy="26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조수석 탑승자</a:t>
            </a:r>
            <a:endParaRPr lang="ko-KR" altLang="en-US" sz="1200">
              <a:latin typeface="+mn-ea"/>
            </a:endParaRPr>
          </a:p>
        </p:txBody>
      </p:sp>
      <p:cxnSp>
        <p:nvCxnSpPr>
          <p:cNvPr id="20" name=""/>
          <p:cNvCxnSpPr>
            <a:stCxn id="6" idx="4"/>
          </p:cNvCxnSpPr>
          <p:nvPr/>
        </p:nvCxnSpPr>
        <p:spPr>
          <a:xfrm rot="5400000">
            <a:off x="5550761" y="4824368"/>
            <a:ext cx="453994" cy="4451"/>
          </a:xfrm>
          <a:prstGeom prst="line">
            <a:avLst/>
          </a:prstGeom>
          <a:ln w="76200">
            <a:solidFill>
              <a:schemeClr val="accent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"/>
          <p:cNvCxnSpPr>
            <a:stCxn id="19" idx="1"/>
            <a:endCxn id="7" idx="6"/>
          </p:cNvCxnSpPr>
          <p:nvPr/>
        </p:nvCxnSpPr>
        <p:spPr>
          <a:xfrm rot="10800000" flipV="1">
            <a:off x="7450151" y="5581765"/>
            <a:ext cx="784434" cy="136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V="1">
            <a:off x="3060463" y="4038778"/>
            <a:ext cx="1014813" cy="6409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flipV="1">
            <a:off x="7502496" y="3540273"/>
            <a:ext cx="818971" cy="204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7395672" y="4136702"/>
            <a:ext cx="854580" cy="49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  <a:endParaRPr lang="ko-KR" alt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85458" y="760169"/>
          <a:ext cx="11154814" cy="587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/>
                <a:gridCol w="4781550"/>
                <a:gridCol w="4057649"/>
              </a:tblGrid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UC-0001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뒷자석 탑승 유무 파악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뒷자석 탑승 유무를 파악하여 자동으로 차일드락 시스템을 동작시킨다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 시동상태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P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단이 아닐 때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8212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인터페이스에 차일드락 시스템 동작중 알림 표시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69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객체인식 카메라에 인물 감지됨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513">
                <a:tc rowSpan="5">
                  <a:txBody>
                    <a:bodyPr vert="horz" lIns="0" tIns="71120" rIns="0" bIns="0" anchor="t" anchorCtr="0"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br>
                        <a:rPr lang="ko-KR" altLang="en-US" sz="1200" b="1" spc="-5">
                          <a:latin typeface="맑은 고딕"/>
                          <a:cs typeface="맑은 고딕"/>
                        </a:rPr>
                      </a:b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>
                          <a:latin typeface="맑은 고딕"/>
                          <a:cs typeface="맑은 고딕"/>
                        </a:rPr>
                        <a:t>주어 반드시 작성</a:t>
                      </a: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)</a:t>
                      </a:r>
                      <a:br>
                        <a:rPr lang="ko-KR" altLang="en-US" sz="1200" b="1" spc="-5">
                          <a:latin typeface="맑은 고딕"/>
                          <a:cs typeface="맑은 고딕"/>
                        </a:rPr>
                      </a:br>
                      <a:endParaRPr lang="ko-KR" altLang="en-US" sz="1200" b="1" spc="-5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시동 버튼을 누른다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센서가 활성화 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객체인식 카메라가 뒷자석 탑승자를 감지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차일드락 시스템이 활성화된다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카메라가 뒷자석 탑승자의 위치를 감지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도어락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도어락 시스템이 동작하면 인터페이스에 알림표시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인터페이스에 알림 표시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 </a:t>
                      </a:r>
                      <a:endParaRPr lang="ko-KR" altLang="en-US" sz="1200" b="1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정상 종료</a:t>
                      </a:r>
                      <a:r>
                        <a:rPr lang="en-US" altLang="ko-KR" sz="1200" b="1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 </a:t>
                      </a:r>
                      <a:endParaRPr lang="ko-KR" altLang="en-US"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뒷자석 탑승자가 어른인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운전자와 조수석 탑승자가 시스템 수동 제어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뒷자석에 아이와 보호자와 동승한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아이가 있는 쪽만 도어락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객체인식 카메라가 탑승자를 감지하지 못한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재부팅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얼굴 재등록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외부 충돌 사고 발생시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차일드락 시스템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off 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객체인식 카메라가 위치 인식을 잘못한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재부팅 및 영점 조정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496</ep:Words>
  <ep:PresentationFormat>와이드스크린</ep:PresentationFormat>
  <ep:Paragraphs>33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2025-01-22T01:52:16.243</dcterms:modified>
  <cp:revision>1917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