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11"/>
  </p:notesMasterIdLst>
  <p:handoutMasterIdLst>
    <p:handoutMasterId r:id="rId12"/>
  </p:handoutMasterIdLst>
  <p:sldIdLst>
    <p:sldId id="2076136653" r:id="rId2"/>
    <p:sldId id="502" r:id="rId3"/>
    <p:sldId id="507" r:id="rId4"/>
    <p:sldId id="2076136654" r:id="rId5"/>
    <p:sldId id="2076136655" r:id="rId6"/>
    <p:sldId id="2076136656" r:id="rId7"/>
    <p:sldId id="2076136657" r:id="rId8"/>
    <p:sldId id="2076136658" r:id="rId9"/>
    <p:sldId id="2076136659" r:id="rId10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241" userDrawn="1">
          <p15:clr>
            <a:srgbClr val="A4A3A4"/>
          </p15:clr>
        </p15:guide>
        <p15:guide id="4" pos="7469" userDrawn="1">
          <p15:clr>
            <a:srgbClr val="A4A3A4"/>
          </p15:clr>
        </p15:guide>
        <p15:guide id="5" orient="horz" pos="406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6DDE"/>
    <a:srgbClr val="0000FF"/>
    <a:srgbClr val="FFC000"/>
    <a:srgbClr val="F2F2F2"/>
    <a:srgbClr val="00B050"/>
    <a:srgbClr val="12306C"/>
    <a:srgbClr val="FF0000"/>
    <a:srgbClr val="FFD11A"/>
    <a:srgbClr val="BACDF4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375" autoAdjust="0"/>
    <p:restoredTop sz="96230" autoAdjust="0"/>
  </p:normalViewPr>
  <p:slideViewPr>
    <p:cSldViewPr snapToGrid="0">
      <p:cViewPr varScale="1">
        <p:scale>
          <a:sx n="105" d="100"/>
          <a:sy n="105" d="100"/>
        </p:scale>
        <p:origin x="200" y="1072"/>
      </p:cViewPr>
      <p:guideLst>
        <p:guide pos="241"/>
        <p:guide pos="7469"/>
        <p:guide orient="horz" pos="4065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2536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1A724A-5E99-4266-8DAE-151888473A6F}" type="datetimeFigureOut">
              <a:rPr lang="ko-KR" altLang="en-US" smtClean="0">
                <a:latin typeface="프리젠테이션 7 Bold" pitchFamily="2" charset="-127"/>
                <a:ea typeface="프리젠테이션 7 Bold" pitchFamily="2" charset="-127"/>
              </a:rPr>
              <a:t>2025. 1. 20.</a:t>
            </a:fld>
            <a:endParaRPr lang="ko-KR" altLang="en-US" dirty="0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237757-942C-49FA-BEC0-F52D2A7221EF}" type="slidenum">
              <a:rPr lang="ko-KR" altLang="en-US" smtClean="0">
                <a:latin typeface="프리젠테이션 7 Bold" pitchFamily="2" charset="-127"/>
                <a:ea typeface="프리젠테이션 7 Bold" pitchFamily="2" charset="-127"/>
              </a:rPr>
              <a:t>‹#›</a:t>
            </a:fld>
            <a:endParaRPr lang="ko-KR" altLang="en-US" dirty="0">
              <a:latin typeface="프리젠테이션 7 Bold" pitchFamily="2" charset="-127"/>
              <a:ea typeface="프리젠테이션 7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56923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프리젠테이션 7 Bold" pitchFamily="2" charset="-127"/>
                <a:ea typeface="프리젠테이션 7 Bold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프리젠테이션 7 Bold" pitchFamily="2" charset="-127"/>
                <a:ea typeface="프리젠테이션 7 Bold" pitchFamily="2" charset="-127"/>
              </a:defRPr>
            </a:lvl1pPr>
          </a:lstStyle>
          <a:p>
            <a:fld id="{725F075A-3C9E-41AC-8981-A520D7FBA881}" type="datetimeFigureOut">
              <a:rPr lang="ko-KR" altLang="en-US" smtClean="0"/>
              <a:pPr/>
              <a:t>2025. 1. 20.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프리젠테이션 7 Bold" pitchFamily="2" charset="-127"/>
                <a:ea typeface="프리젠테이션 7 Bold" pitchFamily="2" charset="-127"/>
              </a:defRPr>
            </a:lvl1pPr>
          </a:lstStyle>
          <a:p>
            <a:fld id="{1F1DF300-51F1-4D6F-B07B-2A4BAAB7E5C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6B2163-0AE2-4EA2-E80B-DF811CF04E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프리젠테이션 7 Bold" pitchFamily="2" charset="-127"/>
                <a:ea typeface="프리젠테이션 7 Bold" pitchFamily="2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3139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프리젠테이션 7 Bold" pitchFamily="2" charset="-127"/>
        <a:ea typeface="프리젠테이션 7 Bold" pitchFamily="2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프리젠테이션 7 Bold" pitchFamily="2" charset="-127"/>
        <a:ea typeface="프리젠테이션 7 Bold" pitchFamily="2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프리젠테이션 7 Bold" pitchFamily="2" charset="-127"/>
        <a:ea typeface="프리젠테이션 7 Bold" pitchFamily="2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프리젠테이션 7 Bold" pitchFamily="2" charset="-127"/>
        <a:ea typeface="프리젠테이션 7 Bold" pitchFamily="2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프리젠테이션 7 Bold" pitchFamily="2" charset="-127"/>
        <a:ea typeface="프리젠테이션 7 Bold" pitchFamily="2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2"/>
          <p:cNvSpPr>
            <a:spLocks noGrp="1"/>
          </p:cNvSpPr>
          <p:nvPr userDrawn="1">
            <p:ph type="title" hasCustomPrompt="1"/>
          </p:nvPr>
        </p:nvSpPr>
        <p:spPr>
          <a:xfrm>
            <a:off x="764458" y="1631425"/>
            <a:ext cx="10010222" cy="2121587"/>
          </a:xfrm>
        </p:spPr>
        <p:txBody>
          <a:bodyPr anchor="t"/>
          <a:lstStyle>
            <a:lvl1pPr marL="0" indent="0">
              <a:buFont typeface="Arial" panose="020B0604020202020204" pitchFamily="34" charset="0"/>
              <a:buNone/>
              <a:defRPr lang="ko-KR" altLang="en-US" sz="4800" b="1" kern="200" spc="-60" baseline="0" dirty="0">
                <a:solidFill>
                  <a:srgbClr val="1B2B34"/>
                </a:solidFill>
                <a:latin typeface="+mj-ea"/>
                <a:ea typeface="+mj-ea"/>
                <a:cs typeface="+mj-cs"/>
              </a:defRPr>
            </a:lvl1pPr>
          </a:lstStyle>
          <a:p>
            <a:pPr marL="857250" lvl="0" indent="-8572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</a:pPr>
            <a:r>
              <a:rPr lang="ko-KR" altLang="en-US" dirty="0"/>
              <a:t>제목 입력</a:t>
            </a:r>
          </a:p>
        </p:txBody>
      </p:sp>
      <p:sp>
        <p:nvSpPr>
          <p:cNvPr id="6" name="텍스트 개체 틀 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64458" y="1183347"/>
            <a:ext cx="4917016" cy="4146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2200" b="0" kern="1200" baseline="0" dirty="0">
                <a:solidFill>
                  <a:srgbClr val="356DDE"/>
                </a:solidFill>
                <a:latin typeface="프리젠테이션 6 SemiBold" pitchFamily="2" charset="-127"/>
                <a:ea typeface="프리젠테이션 6 SemiBold" pitchFamily="2" charset="-127"/>
                <a:cs typeface="+mj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</a:pPr>
            <a:r>
              <a:rPr lang="ko-KR" altLang="en-US" dirty="0"/>
              <a:t>부제목 입력</a:t>
            </a:r>
          </a:p>
        </p:txBody>
      </p:sp>
      <p:sp>
        <p:nvSpPr>
          <p:cNvPr id="28" name="텍스트 개체 틀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095488" y="5427864"/>
            <a:ext cx="3495976" cy="3838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2000" b="1" kern="1200" baseline="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  <a:cs typeface="+mj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</a:pPr>
            <a:r>
              <a:rPr lang="ko-KR" altLang="en-US" dirty="0"/>
              <a:t>작성자 입력</a:t>
            </a:r>
          </a:p>
        </p:txBody>
      </p:sp>
      <p:sp>
        <p:nvSpPr>
          <p:cNvPr id="29" name="텍스트 개체 틀 14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095488" y="5935832"/>
            <a:ext cx="3495976" cy="2835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None/>
              <a:defRPr lang="ko-KR" altLang="en-US" sz="1400" b="0" kern="1200" dirty="0">
                <a:solidFill>
                  <a:srgbClr val="1B2B34"/>
                </a:solidFill>
                <a:latin typeface="프리젠테이션 4 Regular" pitchFamily="2" charset="-127"/>
                <a:ea typeface="프리젠테이션 4 Regular" pitchFamily="2" charset="-127"/>
                <a:cs typeface="+mn-cs"/>
              </a:defRPr>
            </a:lvl1pPr>
          </a:lstStyle>
          <a:p>
            <a:pPr marL="228600" lvl="0" indent="-22860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</a:pPr>
            <a:r>
              <a:rPr lang="ko-KR" altLang="en-US" dirty="0"/>
              <a:t>교육 날짜 </a:t>
            </a:r>
            <a:r>
              <a:rPr lang="en-US" altLang="ko-KR" dirty="0"/>
              <a:t>| </a:t>
            </a:r>
            <a:r>
              <a:rPr lang="ko-KR" altLang="en-US" dirty="0"/>
              <a:t>이메일 주소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F5EECF7-F8CF-FD1D-FEB8-3A0FE6CB9304}"/>
              </a:ext>
            </a:extLst>
          </p:cNvPr>
          <p:cNvCxnSpPr>
            <a:cxnSpLocks/>
          </p:cNvCxnSpPr>
          <p:nvPr userDrawn="1"/>
        </p:nvCxnSpPr>
        <p:spPr>
          <a:xfrm>
            <a:off x="4057650" y="5867672"/>
            <a:ext cx="8134350" cy="0"/>
          </a:xfrm>
          <a:prstGeom prst="line">
            <a:avLst/>
          </a:prstGeom>
          <a:ln w="15875" cap="rnd">
            <a:solidFill>
              <a:srgbClr val="1B2B3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D3079AB-B56D-C8A2-DD0B-C17DDB8C3152}"/>
              </a:ext>
            </a:extLst>
          </p:cNvPr>
          <p:cNvSpPr txBox="1"/>
          <p:nvPr userDrawn="1"/>
        </p:nvSpPr>
        <p:spPr>
          <a:xfrm>
            <a:off x="9884728" y="5570431"/>
            <a:ext cx="21701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Copyright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1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ⓒ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1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Synetics_</a:t>
            </a:r>
            <a:endParaRPr lang="ko-KR" altLang="en-US" sz="1100" b="0" dirty="0">
              <a:solidFill>
                <a:srgbClr val="1B2B34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AC67F1DA-94F0-3A7A-86FD-73656B8F10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64865" y="5615256"/>
            <a:ext cx="572144" cy="50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17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58" y="192331"/>
            <a:ext cx="11549671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418011" y="765255"/>
            <a:ext cx="11305828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087556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58" y="192331"/>
            <a:ext cx="11549671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418011" y="765255"/>
            <a:ext cx="11305828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178974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_참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92FB367-80D6-4D24-C610-B474AAD8660E}"/>
              </a:ext>
            </a:extLst>
          </p:cNvPr>
          <p:cNvGrpSpPr/>
          <p:nvPr userDrawn="1"/>
        </p:nvGrpSpPr>
        <p:grpSpPr>
          <a:xfrm>
            <a:off x="0" y="6269038"/>
            <a:ext cx="12206513" cy="590163"/>
            <a:chOff x="0" y="6268222"/>
            <a:chExt cx="12206513" cy="590979"/>
          </a:xfrm>
        </p:grpSpPr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D1CDC95D-7014-1286-5F70-B2676900818E}"/>
                </a:ext>
              </a:extLst>
            </p:cNvPr>
            <p:cNvSpPr/>
            <p:nvPr userDrawn="1"/>
          </p:nvSpPr>
          <p:spPr bwMode="auto">
            <a:xfrm flipH="1" flipV="1">
              <a:off x="6096000" y="6268222"/>
              <a:ext cx="6110513" cy="589777"/>
            </a:xfrm>
            <a:custGeom>
              <a:avLst/>
              <a:gdLst>
                <a:gd name="connsiteX0" fmla="*/ 5693706 w 6110513"/>
                <a:gd name="connsiteY0" fmla="*/ 589777 h 589777"/>
                <a:gd name="connsiteX1" fmla="*/ 0 w 6110513"/>
                <a:gd name="connsiteY1" fmla="*/ 589777 h 589777"/>
                <a:gd name="connsiteX2" fmla="*/ 0 w 6110513"/>
                <a:gd name="connsiteY2" fmla="*/ 0 h 589777"/>
                <a:gd name="connsiteX3" fmla="*/ 6110513 w 6110513"/>
                <a:gd name="connsiteY3" fmla="*/ 0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10513" h="589777">
                  <a:moveTo>
                    <a:pt x="5693706" y="589777"/>
                  </a:moveTo>
                  <a:lnTo>
                    <a:pt x="0" y="589777"/>
                  </a:lnTo>
                  <a:lnTo>
                    <a:pt x="0" y="0"/>
                  </a:lnTo>
                  <a:lnTo>
                    <a:pt x="6110513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D4DCD61-F27E-30E5-AEFC-086501CD9FB7}"/>
                </a:ext>
              </a:extLst>
            </p:cNvPr>
            <p:cNvSpPr/>
            <p:nvPr userDrawn="1"/>
          </p:nvSpPr>
          <p:spPr bwMode="auto">
            <a:xfrm flipH="1" flipV="1">
              <a:off x="0" y="6549211"/>
              <a:ext cx="12192000" cy="308789"/>
            </a:xfrm>
            <a:prstGeom prst="rect">
              <a:avLst/>
            </a:prstGeom>
            <a:gradFill>
              <a:gsLst>
                <a:gs pos="26000">
                  <a:srgbClr val="008B7D"/>
                </a:gs>
                <a:gs pos="100000">
                  <a:srgbClr val="77BF43"/>
                </a:gs>
              </a:gsLst>
              <a:lin ang="0" scaled="0"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CB1E57F3-5486-3577-50C7-E38906809647}"/>
                </a:ext>
              </a:extLst>
            </p:cNvPr>
            <p:cNvSpPr/>
            <p:nvPr userDrawn="1"/>
          </p:nvSpPr>
          <p:spPr bwMode="auto">
            <a:xfrm flipH="1" flipV="1">
              <a:off x="7750629" y="6269424"/>
              <a:ext cx="4441370" cy="589777"/>
            </a:xfrm>
            <a:custGeom>
              <a:avLst/>
              <a:gdLst>
                <a:gd name="connsiteX0" fmla="*/ 4024563 w 4441370"/>
                <a:gd name="connsiteY0" fmla="*/ 589777 h 589777"/>
                <a:gd name="connsiteX1" fmla="*/ 0 w 4441370"/>
                <a:gd name="connsiteY1" fmla="*/ 589777 h 589777"/>
                <a:gd name="connsiteX2" fmla="*/ 0 w 4441370"/>
                <a:gd name="connsiteY2" fmla="*/ 0 h 589777"/>
                <a:gd name="connsiteX3" fmla="*/ 4441370 w 4441370"/>
                <a:gd name="connsiteY3" fmla="*/ 0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1370" h="589777">
                  <a:moveTo>
                    <a:pt x="4024563" y="589777"/>
                  </a:moveTo>
                  <a:lnTo>
                    <a:pt x="0" y="589777"/>
                  </a:lnTo>
                  <a:lnTo>
                    <a:pt x="0" y="0"/>
                  </a:lnTo>
                  <a:lnTo>
                    <a:pt x="4441370" y="0"/>
                  </a:lnTo>
                  <a:close/>
                </a:path>
              </a:pathLst>
            </a:custGeom>
            <a:solidFill>
              <a:srgbClr val="F7931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8235BA-8FDF-AA07-D1DE-8A761726ED63}"/>
              </a:ext>
            </a:extLst>
          </p:cNvPr>
          <p:cNvSpPr/>
          <p:nvPr userDrawn="1"/>
        </p:nvSpPr>
        <p:spPr bwMode="auto">
          <a:xfrm>
            <a:off x="11609388" y="6269038"/>
            <a:ext cx="582612" cy="58896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fld id="{E55660CD-8E06-4A8F-BEE4-5182AFE13BD8}" type="slidenum">
              <a:rPr lang="ko-KR" altLang="en-US" sz="1200" smtClean="0">
                <a:solidFill>
                  <a:schemeClr val="bg1"/>
                </a:solidFill>
                <a:latin typeface="+mj-ea"/>
                <a:ea typeface="+mj-ea"/>
                <a:cs typeface="Segoe UI" pitchFamily="34" charset="0"/>
              </a:rPr>
              <a:pPr algn="ctr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t>‹#›</a:t>
            </a:fld>
            <a:endParaRPr lang="ko-KR" altLang="en-US" sz="1200" dirty="0" err="1">
              <a:solidFill>
                <a:schemeClr val="bg1"/>
              </a:solidFill>
              <a:latin typeface="+mj-ea"/>
              <a:ea typeface="+mj-ea"/>
              <a:cs typeface="Segoe UI" pitchFamily="34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A78966F-F589-8C13-D41A-95325F4D86A9}"/>
              </a:ext>
            </a:extLst>
          </p:cNvPr>
          <p:cNvGrpSpPr/>
          <p:nvPr userDrawn="1"/>
        </p:nvGrpSpPr>
        <p:grpSpPr>
          <a:xfrm>
            <a:off x="0" y="0"/>
            <a:ext cx="12192000" cy="307589"/>
            <a:chOff x="0" y="0"/>
            <a:chExt cx="12192000" cy="589777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DBD9D0C6-1736-9DB7-8BD3-C4B19C9C529A}"/>
                </a:ext>
              </a:extLst>
            </p:cNvPr>
            <p:cNvSpPr/>
            <p:nvPr userDrawn="1"/>
          </p:nvSpPr>
          <p:spPr bwMode="auto">
            <a:xfrm>
              <a:off x="1" y="0"/>
              <a:ext cx="3252069" cy="589777"/>
            </a:xfrm>
            <a:custGeom>
              <a:avLst/>
              <a:gdLst>
                <a:gd name="connsiteX0" fmla="*/ 0 w 3252069"/>
                <a:gd name="connsiteY0" fmla="*/ 0 h 589777"/>
                <a:gd name="connsiteX1" fmla="*/ 3252069 w 3252069"/>
                <a:gd name="connsiteY1" fmla="*/ 0 h 589777"/>
                <a:gd name="connsiteX2" fmla="*/ 2835262 w 3252069"/>
                <a:gd name="connsiteY2" fmla="*/ 589777 h 589777"/>
                <a:gd name="connsiteX3" fmla="*/ 0 w 3252069"/>
                <a:gd name="connsiteY3" fmla="*/ 589777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52069" h="589777">
                  <a:moveTo>
                    <a:pt x="0" y="0"/>
                  </a:moveTo>
                  <a:lnTo>
                    <a:pt x="3252069" y="0"/>
                  </a:lnTo>
                  <a:lnTo>
                    <a:pt x="2835262" y="589777"/>
                  </a:lnTo>
                  <a:lnTo>
                    <a:pt x="0" y="589777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DF6208D-E45B-3075-4A16-C6EAB3BC9D76}"/>
                </a:ext>
              </a:extLst>
            </p:cNvPr>
            <p:cNvSpPr/>
            <p:nvPr userDrawn="1"/>
          </p:nvSpPr>
          <p:spPr bwMode="auto">
            <a:xfrm>
              <a:off x="0" y="0"/>
              <a:ext cx="12192000" cy="308789"/>
            </a:xfrm>
            <a:prstGeom prst="rect">
              <a:avLst/>
            </a:prstGeom>
            <a:gradFill>
              <a:gsLst>
                <a:gs pos="26000">
                  <a:srgbClr val="008B7D"/>
                </a:gs>
                <a:gs pos="100000">
                  <a:srgbClr val="77BF43"/>
                </a:gs>
              </a:gsLst>
              <a:lin ang="0" scaled="0"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3D1393EE-06EA-1179-BA66-16B422766DF8}"/>
                </a:ext>
              </a:extLst>
            </p:cNvPr>
            <p:cNvSpPr/>
            <p:nvPr userDrawn="1"/>
          </p:nvSpPr>
          <p:spPr bwMode="auto">
            <a:xfrm>
              <a:off x="1" y="0"/>
              <a:ext cx="2307771" cy="589777"/>
            </a:xfrm>
            <a:custGeom>
              <a:avLst/>
              <a:gdLst>
                <a:gd name="connsiteX0" fmla="*/ 0 w 2307771"/>
                <a:gd name="connsiteY0" fmla="*/ 0 h 589777"/>
                <a:gd name="connsiteX1" fmla="*/ 2307771 w 2307771"/>
                <a:gd name="connsiteY1" fmla="*/ 0 h 589777"/>
                <a:gd name="connsiteX2" fmla="*/ 1890964 w 2307771"/>
                <a:gd name="connsiteY2" fmla="*/ 589777 h 589777"/>
                <a:gd name="connsiteX3" fmla="*/ 0 w 2307771"/>
                <a:gd name="connsiteY3" fmla="*/ 589777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7771" h="589777">
                  <a:moveTo>
                    <a:pt x="0" y="0"/>
                  </a:moveTo>
                  <a:lnTo>
                    <a:pt x="2307771" y="0"/>
                  </a:lnTo>
                  <a:lnTo>
                    <a:pt x="1890964" y="589777"/>
                  </a:lnTo>
                  <a:lnTo>
                    <a:pt x="0" y="589777"/>
                  </a:lnTo>
                  <a:close/>
                </a:path>
              </a:pathLst>
            </a:custGeom>
            <a:solidFill>
              <a:srgbClr val="F7931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095685"/>
          </a:xfrm>
        </p:spPr>
        <p:txBody>
          <a:bodyPr>
            <a:noAutofit/>
          </a:bodyPr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45C4FA0A-1082-F5D1-E2D8-602D94587844}"/>
              </a:ext>
            </a:extLst>
          </p:cNvPr>
          <p:cNvGrpSpPr/>
          <p:nvPr/>
        </p:nvGrpSpPr>
        <p:grpSpPr>
          <a:xfrm>
            <a:off x="10573321" y="278143"/>
            <a:ext cx="1324992" cy="456056"/>
            <a:chOff x="-5452174" y="-2856581"/>
            <a:chExt cx="3273742" cy="1126807"/>
          </a:xfrm>
        </p:grpSpPr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1F13A71A-A413-1372-4DF3-69B906CC8F29}"/>
                </a:ext>
              </a:extLst>
            </p:cNvPr>
            <p:cNvSpPr/>
            <p:nvPr/>
          </p:nvSpPr>
          <p:spPr>
            <a:xfrm>
              <a:off x="-2687384" y="-2747044"/>
              <a:ext cx="141287" cy="417195"/>
            </a:xfrm>
            <a:custGeom>
              <a:avLst/>
              <a:gdLst>
                <a:gd name="connsiteX0" fmla="*/ 59373 w 141287"/>
                <a:gd name="connsiteY0" fmla="*/ 417195 h 417195"/>
                <a:gd name="connsiteX1" fmla="*/ 141288 w 141287"/>
                <a:gd name="connsiteY1" fmla="*/ 62865 h 417195"/>
                <a:gd name="connsiteX2" fmla="*/ 38418 w 141287"/>
                <a:gd name="connsiteY2" fmla="*/ 0 h 417195"/>
                <a:gd name="connsiteX3" fmla="*/ 59373 w 141287"/>
                <a:gd name="connsiteY3" fmla="*/ 417195 h 41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287" h="417195">
                  <a:moveTo>
                    <a:pt x="59373" y="417195"/>
                  </a:moveTo>
                  <a:cubicBezTo>
                    <a:pt x="59373" y="417195"/>
                    <a:pt x="-6350" y="263843"/>
                    <a:pt x="141288" y="62865"/>
                  </a:cubicBezTo>
                  <a:cubicBezTo>
                    <a:pt x="141288" y="62865"/>
                    <a:pt x="106045" y="15240"/>
                    <a:pt x="38418" y="0"/>
                  </a:cubicBezTo>
                  <a:cubicBezTo>
                    <a:pt x="38418" y="0"/>
                    <a:pt x="-60642" y="231458"/>
                    <a:pt x="59373" y="41719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0240EAF6-0EA6-F49D-DE09-7413B802F602}"/>
                </a:ext>
              </a:extLst>
            </p:cNvPr>
            <p:cNvSpPr/>
            <p:nvPr/>
          </p:nvSpPr>
          <p:spPr>
            <a:xfrm>
              <a:off x="-2410842" y="-2856581"/>
              <a:ext cx="217293" cy="492442"/>
            </a:xfrm>
            <a:custGeom>
              <a:avLst/>
              <a:gdLst>
                <a:gd name="connsiteX0" fmla="*/ 0 w 217293"/>
                <a:gd name="connsiteY0" fmla="*/ 492443 h 492442"/>
                <a:gd name="connsiteX1" fmla="*/ 101918 w 217293"/>
                <a:gd name="connsiteY1" fmla="*/ 452438 h 492442"/>
                <a:gd name="connsiteX2" fmla="*/ 193357 w 217293"/>
                <a:gd name="connsiteY2" fmla="*/ 0 h 492442"/>
                <a:gd name="connsiteX3" fmla="*/ 64770 w 217293"/>
                <a:gd name="connsiteY3" fmla="*/ 89535 h 492442"/>
                <a:gd name="connsiteX4" fmla="*/ 0 w 217293"/>
                <a:gd name="connsiteY4" fmla="*/ 492443 h 492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293" h="492442">
                  <a:moveTo>
                    <a:pt x="0" y="492443"/>
                  </a:moveTo>
                  <a:cubicBezTo>
                    <a:pt x="31432" y="489585"/>
                    <a:pt x="66675" y="475298"/>
                    <a:pt x="101918" y="452438"/>
                  </a:cubicBezTo>
                  <a:cubicBezTo>
                    <a:pt x="287655" y="335280"/>
                    <a:pt x="193357" y="0"/>
                    <a:pt x="193357" y="0"/>
                  </a:cubicBezTo>
                  <a:cubicBezTo>
                    <a:pt x="193357" y="0"/>
                    <a:pt x="136207" y="34290"/>
                    <a:pt x="64770" y="89535"/>
                  </a:cubicBezTo>
                  <a:cubicBezTo>
                    <a:pt x="94298" y="173355"/>
                    <a:pt x="139065" y="362903"/>
                    <a:pt x="0" y="49244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B4721C38-A156-0283-6C3B-009FD0A2EEC5}"/>
                </a:ext>
              </a:extLst>
            </p:cNvPr>
            <p:cNvSpPr/>
            <p:nvPr/>
          </p:nvSpPr>
          <p:spPr>
            <a:xfrm>
              <a:off x="-2615633" y="-2767046"/>
              <a:ext cx="269561" cy="467601"/>
            </a:xfrm>
            <a:custGeom>
              <a:avLst/>
              <a:gdLst>
                <a:gd name="connsiteX0" fmla="*/ 204792 w 269561"/>
                <a:gd name="connsiteY0" fmla="*/ 403860 h 467601"/>
                <a:gd name="connsiteX1" fmla="*/ 204792 w 269561"/>
                <a:gd name="connsiteY1" fmla="*/ 402907 h 467601"/>
                <a:gd name="connsiteX2" fmla="*/ 105732 w 269561"/>
                <a:gd name="connsiteY2" fmla="*/ 309563 h 467601"/>
                <a:gd name="connsiteX3" fmla="*/ 269562 w 269561"/>
                <a:gd name="connsiteY3" fmla="*/ 0 h 467601"/>
                <a:gd name="connsiteX4" fmla="*/ 4 w 269561"/>
                <a:gd name="connsiteY4" fmla="*/ 384810 h 467601"/>
                <a:gd name="connsiteX5" fmla="*/ 1910 w 269561"/>
                <a:gd name="connsiteY5" fmla="*/ 408622 h 467601"/>
                <a:gd name="connsiteX6" fmla="*/ 2862 w 269561"/>
                <a:gd name="connsiteY6" fmla="*/ 413385 h 467601"/>
                <a:gd name="connsiteX7" fmla="*/ 204792 w 269561"/>
                <a:gd name="connsiteY7" fmla="*/ 403860 h 46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9561" h="467601">
                  <a:moveTo>
                    <a:pt x="204792" y="403860"/>
                  </a:moveTo>
                  <a:cubicBezTo>
                    <a:pt x="204792" y="403860"/>
                    <a:pt x="204792" y="403543"/>
                    <a:pt x="204792" y="402907"/>
                  </a:cubicBezTo>
                  <a:cubicBezTo>
                    <a:pt x="152404" y="408622"/>
                    <a:pt x="112399" y="383857"/>
                    <a:pt x="105732" y="309563"/>
                  </a:cubicBezTo>
                  <a:cubicBezTo>
                    <a:pt x="94302" y="192405"/>
                    <a:pt x="268610" y="952"/>
                    <a:pt x="269562" y="0"/>
                  </a:cubicBezTo>
                  <a:cubicBezTo>
                    <a:pt x="152404" y="90488"/>
                    <a:pt x="-948" y="238125"/>
                    <a:pt x="4" y="384810"/>
                  </a:cubicBezTo>
                  <a:cubicBezTo>
                    <a:pt x="639" y="392430"/>
                    <a:pt x="1275" y="400367"/>
                    <a:pt x="1910" y="408622"/>
                  </a:cubicBezTo>
                  <a:cubicBezTo>
                    <a:pt x="1910" y="409892"/>
                    <a:pt x="2227" y="411480"/>
                    <a:pt x="2862" y="413385"/>
                  </a:cubicBezTo>
                  <a:cubicBezTo>
                    <a:pt x="30485" y="478155"/>
                    <a:pt x="105732" y="496252"/>
                    <a:pt x="204792" y="40386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36896A71-DF82-DD57-B8A6-920E0C13C875}"/>
                </a:ext>
              </a:extLst>
            </p:cNvPr>
            <p:cNvSpPr/>
            <p:nvPr/>
          </p:nvSpPr>
          <p:spPr>
            <a:xfrm>
              <a:off x="-2612772" y="-2404144"/>
              <a:ext cx="434340" cy="187418"/>
            </a:xfrm>
            <a:custGeom>
              <a:avLst/>
              <a:gdLst>
                <a:gd name="connsiteX0" fmla="*/ 303848 w 434340"/>
                <a:gd name="connsiteY0" fmla="*/ 0 h 187418"/>
                <a:gd name="connsiteX1" fmla="*/ 201930 w 434340"/>
                <a:gd name="connsiteY1" fmla="*/ 40005 h 187418"/>
                <a:gd name="connsiteX2" fmla="*/ 201930 w 434340"/>
                <a:gd name="connsiteY2" fmla="*/ 40958 h 187418"/>
                <a:gd name="connsiteX3" fmla="*/ 0 w 434340"/>
                <a:gd name="connsiteY3" fmla="*/ 50483 h 187418"/>
                <a:gd name="connsiteX4" fmla="*/ 953 w 434340"/>
                <a:gd name="connsiteY4" fmla="*/ 55245 h 187418"/>
                <a:gd name="connsiteX5" fmla="*/ 434340 w 434340"/>
                <a:gd name="connsiteY5" fmla="*/ 167640 h 187418"/>
                <a:gd name="connsiteX6" fmla="*/ 303848 w 434340"/>
                <a:gd name="connsiteY6" fmla="*/ 0 h 187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" h="187418">
                  <a:moveTo>
                    <a:pt x="303848" y="0"/>
                  </a:moveTo>
                  <a:cubicBezTo>
                    <a:pt x="268605" y="22860"/>
                    <a:pt x="233363" y="37148"/>
                    <a:pt x="201930" y="40005"/>
                  </a:cubicBezTo>
                  <a:cubicBezTo>
                    <a:pt x="201930" y="40640"/>
                    <a:pt x="201930" y="40958"/>
                    <a:pt x="201930" y="40958"/>
                  </a:cubicBezTo>
                  <a:cubicBezTo>
                    <a:pt x="102870" y="133350"/>
                    <a:pt x="27623" y="115253"/>
                    <a:pt x="0" y="50483"/>
                  </a:cubicBezTo>
                  <a:cubicBezTo>
                    <a:pt x="0" y="51753"/>
                    <a:pt x="317" y="53340"/>
                    <a:pt x="953" y="55245"/>
                  </a:cubicBezTo>
                  <a:cubicBezTo>
                    <a:pt x="37148" y="257175"/>
                    <a:pt x="434340" y="167640"/>
                    <a:pt x="434340" y="167640"/>
                  </a:cubicBezTo>
                  <a:cubicBezTo>
                    <a:pt x="434340" y="167640"/>
                    <a:pt x="427673" y="50483"/>
                    <a:pt x="303848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2570499E-7535-C7B1-7835-25E943D188BB}"/>
                </a:ext>
              </a:extLst>
            </p:cNvPr>
            <p:cNvSpPr/>
            <p:nvPr/>
          </p:nvSpPr>
          <p:spPr>
            <a:xfrm>
              <a:off x="-3352864" y="-2255554"/>
              <a:ext cx="344805" cy="364807"/>
            </a:xfrm>
            <a:custGeom>
              <a:avLst/>
              <a:gdLst>
                <a:gd name="connsiteX0" fmla="*/ 286703 w 344805"/>
                <a:gd name="connsiteY0" fmla="*/ 0 h 364807"/>
                <a:gd name="connsiteX1" fmla="*/ 243840 w 344805"/>
                <a:gd name="connsiteY1" fmla="*/ 0 h 364807"/>
                <a:gd name="connsiteX2" fmla="*/ 243840 w 344805"/>
                <a:gd name="connsiteY2" fmla="*/ 241935 h 364807"/>
                <a:gd name="connsiteX3" fmla="*/ 151448 w 344805"/>
                <a:gd name="connsiteY3" fmla="*/ 292418 h 364807"/>
                <a:gd name="connsiteX4" fmla="*/ 100965 w 344805"/>
                <a:gd name="connsiteY4" fmla="*/ 247650 h 364807"/>
                <a:gd name="connsiteX5" fmla="*/ 100965 w 344805"/>
                <a:gd name="connsiteY5" fmla="*/ 46672 h 364807"/>
                <a:gd name="connsiteX6" fmla="*/ 88583 w 344805"/>
                <a:gd name="connsiteY6" fmla="*/ 17145 h 364807"/>
                <a:gd name="connsiteX7" fmla="*/ 42863 w 344805"/>
                <a:gd name="connsiteY7" fmla="*/ 0 h 364807"/>
                <a:gd name="connsiteX8" fmla="*/ 0 w 344805"/>
                <a:gd name="connsiteY8" fmla="*/ 0 h 364807"/>
                <a:gd name="connsiteX9" fmla="*/ 0 w 344805"/>
                <a:gd name="connsiteY9" fmla="*/ 266700 h 364807"/>
                <a:gd name="connsiteX10" fmla="*/ 113348 w 344805"/>
                <a:gd name="connsiteY10" fmla="*/ 364808 h 364807"/>
                <a:gd name="connsiteX11" fmla="*/ 243840 w 344805"/>
                <a:gd name="connsiteY11" fmla="*/ 310515 h 364807"/>
                <a:gd name="connsiteX12" fmla="*/ 243840 w 344805"/>
                <a:gd name="connsiteY12" fmla="*/ 319088 h 364807"/>
                <a:gd name="connsiteX13" fmla="*/ 256223 w 344805"/>
                <a:gd name="connsiteY13" fmla="*/ 347663 h 364807"/>
                <a:gd name="connsiteX14" fmla="*/ 301943 w 344805"/>
                <a:gd name="connsiteY14" fmla="*/ 364808 h 364807"/>
                <a:gd name="connsiteX15" fmla="*/ 344805 w 344805"/>
                <a:gd name="connsiteY15" fmla="*/ 364808 h 364807"/>
                <a:gd name="connsiteX16" fmla="*/ 344805 w 344805"/>
                <a:gd name="connsiteY16" fmla="*/ 46672 h 364807"/>
                <a:gd name="connsiteX17" fmla="*/ 286703 w 344805"/>
                <a:gd name="connsiteY17" fmla="*/ 0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4805" h="364807">
                  <a:moveTo>
                    <a:pt x="286703" y="0"/>
                  </a:moveTo>
                  <a:lnTo>
                    <a:pt x="243840" y="0"/>
                  </a:lnTo>
                  <a:lnTo>
                    <a:pt x="243840" y="241935"/>
                  </a:lnTo>
                  <a:cubicBezTo>
                    <a:pt x="212408" y="273368"/>
                    <a:pt x="178118" y="292418"/>
                    <a:pt x="151448" y="292418"/>
                  </a:cubicBezTo>
                  <a:cubicBezTo>
                    <a:pt x="127635" y="292418"/>
                    <a:pt x="100965" y="286703"/>
                    <a:pt x="100965" y="247650"/>
                  </a:cubicBezTo>
                  <a:lnTo>
                    <a:pt x="100965" y="46672"/>
                  </a:lnTo>
                  <a:cubicBezTo>
                    <a:pt x="100965" y="35243"/>
                    <a:pt x="96203" y="25718"/>
                    <a:pt x="88583" y="17145"/>
                  </a:cubicBezTo>
                  <a:cubicBezTo>
                    <a:pt x="77153" y="6668"/>
                    <a:pt x="60960" y="0"/>
                    <a:pt x="42863" y="0"/>
                  </a:cubicBezTo>
                  <a:lnTo>
                    <a:pt x="0" y="0"/>
                  </a:lnTo>
                  <a:lnTo>
                    <a:pt x="0" y="266700"/>
                  </a:lnTo>
                  <a:cubicBezTo>
                    <a:pt x="0" y="339090"/>
                    <a:pt x="59055" y="364808"/>
                    <a:pt x="113348" y="364808"/>
                  </a:cubicBezTo>
                  <a:cubicBezTo>
                    <a:pt x="157163" y="364808"/>
                    <a:pt x="203835" y="344805"/>
                    <a:pt x="243840" y="310515"/>
                  </a:cubicBezTo>
                  <a:lnTo>
                    <a:pt x="243840" y="319088"/>
                  </a:lnTo>
                  <a:cubicBezTo>
                    <a:pt x="243840" y="329565"/>
                    <a:pt x="248603" y="340043"/>
                    <a:pt x="256223" y="347663"/>
                  </a:cubicBezTo>
                  <a:cubicBezTo>
                    <a:pt x="267653" y="359093"/>
                    <a:pt x="283845" y="364808"/>
                    <a:pt x="301943" y="364808"/>
                  </a:cubicBezTo>
                  <a:lnTo>
                    <a:pt x="344805" y="364808"/>
                  </a:lnTo>
                  <a:lnTo>
                    <a:pt x="344805" y="46672"/>
                  </a:lnTo>
                  <a:cubicBezTo>
                    <a:pt x="344805" y="18097"/>
                    <a:pt x="315278" y="0"/>
                    <a:pt x="28670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F31EEF18-E081-FC59-9F62-2044A3B7BC68}"/>
                </a:ext>
              </a:extLst>
            </p:cNvPr>
            <p:cNvSpPr/>
            <p:nvPr/>
          </p:nvSpPr>
          <p:spPr>
            <a:xfrm>
              <a:off x="-4653026" y="-2204119"/>
              <a:ext cx="233362" cy="249555"/>
            </a:xfrm>
            <a:custGeom>
              <a:avLst/>
              <a:gdLst>
                <a:gd name="connsiteX0" fmla="*/ 206692 w 233362"/>
                <a:gd name="connsiteY0" fmla="*/ 29528 h 249555"/>
                <a:gd name="connsiteX1" fmla="*/ 233363 w 233362"/>
                <a:gd name="connsiteY1" fmla="*/ 120968 h 249555"/>
                <a:gd name="connsiteX2" fmla="*/ 233363 w 233362"/>
                <a:gd name="connsiteY2" fmla="*/ 128588 h 249555"/>
                <a:gd name="connsiteX3" fmla="*/ 206692 w 233362"/>
                <a:gd name="connsiteY3" fmla="*/ 219075 h 249555"/>
                <a:gd name="connsiteX4" fmla="*/ 116205 w 233362"/>
                <a:gd name="connsiteY4" fmla="*/ 249555 h 249555"/>
                <a:gd name="connsiteX5" fmla="*/ 26670 w 233362"/>
                <a:gd name="connsiteY5" fmla="*/ 219075 h 249555"/>
                <a:gd name="connsiteX6" fmla="*/ 0 w 233362"/>
                <a:gd name="connsiteY6" fmla="*/ 128588 h 249555"/>
                <a:gd name="connsiteX7" fmla="*/ 0 w 233362"/>
                <a:gd name="connsiteY7" fmla="*/ 120968 h 249555"/>
                <a:gd name="connsiteX8" fmla="*/ 26670 w 233362"/>
                <a:gd name="connsiteY8" fmla="*/ 29528 h 249555"/>
                <a:gd name="connsiteX9" fmla="*/ 116205 w 233362"/>
                <a:gd name="connsiteY9" fmla="*/ 0 h 249555"/>
                <a:gd name="connsiteX10" fmla="*/ 206692 w 233362"/>
                <a:gd name="connsiteY10" fmla="*/ 29528 h 249555"/>
                <a:gd name="connsiteX11" fmla="*/ 177165 w 233362"/>
                <a:gd name="connsiteY11" fmla="*/ 118110 h 249555"/>
                <a:gd name="connsiteX12" fmla="*/ 174307 w 233362"/>
                <a:gd name="connsiteY12" fmla="*/ 82868 h 249555"/>
                <a:gd name="connsiteX13" fmla="*/ 116205 w 233362"/>
                <a:gd name="connsiteY13" fmla="*/ 25718 h 249555"/>
                <a:gd name="connsiteX14" fmla="*/ 58103 w 233362"/>
                <a:gd name="connsiteY14" fmla="*/ 82868 h 249555"/>
                <a:gd name="connsiteX15" fmla="*/ 56197 w 233362"/>
                <a:gd name="connsiteY15" fmla="*/ 118110 h 249555"/>
                <a:gd name="connsiteX16" fmla="*/ 56197 w 233362"/>
                <a:gd name="connsiteY16" fmla="*/ 131445 h 249555"/>
                <a:gd name="connsiteX17" fmla="*/ 58103 w 233362"/>
                <a:gd name="connsiteY17" fmla="*/ 165735 h 249555"/>
                <a:gd name="connsiteX18" fmla="*/ 116205 w 233362"/>
                <a:gd name="connsiteY18" fmla="*/ 222885 h 249555"/>
                <a:gd name="connsiteX19" fmla="*/ 174307 w 233362"/>
                <a:gd name="connsiteY19" fmla="*/ 165735 h 249555"/>
                <a:gd name="connsiteX20" fmla="*/ 177165 w 233362"/>
                <a:gd name="connsiteY20" fmla="*/ 131445 h 249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3362" h="249555">
                  <a:moveTo>
                    <a:pt x="206692" y="29528"/>
                  </a:moveTo>
                  <a:cubicBezTo>
                    <a:pt x="224472" y="49213"/>
                    <a:pt x="233363" y="79693"/>
                    <a:pt x="233363" y="120968"/>
                  </a:cubicBezTo>
                  <a:lnTo>
                    <a:pt x="233363" y="128588"/>
                  </a:lnTo>
                  <a:cubicBezTo>
                    <a:pt x="233363" y="169227"/>
                    <a:pt x="224472" y="199390"/>
                    <a:pt x="206692" y="219075"/>
                  </a:cubicBezTo>
                  <a:cubicBezTo>
                    <a:pt x="188912" y="239395"/>
                    <a:pt x="158750" y="249555"/>
                    <a:pt x="116205" y="249555"/>
                  </a:cubicBezTo>
                  <a:cubicBezTo>
                    <a:pt x="74295" y="249555"/>
                    <a:pt x="44450" y="239395"/>
                    <a:pt x="26670" y="219075"/>
                  </a:cubicBezTo>
                  <a:cubicBezTo>
                    <a:pt x="8890" y="199390"/>
                    <a:pt x="0" y="169228"/>
                    <a:pt x="0" y="128588"/>
                  </a:cubicBezTo>
                  <a:lnTo>
                    <a:pt x="0" y="120968"/>
                  </a:lnTo>
                  <a:cubicBezTo>
                    <a:pt x="0" y="79693"/>
                    <a:pt x="8890" y="49213"/>
                    <a:pt x="26670" y="29528"/>
                  </a:cubicBezTo>
                  <a:cubicBezTo>
                    <a:pt x="44450" y="9843"/>
                    <a:pt x="74295" y="0"/>
                    <a:pt x="116205" y="0"/>
                  </a:cubicBezTo>
                  <a:cubicBezTo>
                    <a:pt x="158750" y="0"/>
                    <a:pt x="188912" y="9843"/>
                    <a:pt x="206692" y="29528"/>
                  </a:cubicBezTo>
                  <a:close/>
                  <a:moveTo>
                    <a:pt x="177165" y="118110"/>
                  </a:moveTo>
                  <a:cubicBezTo>
                    <a:pt x="177165" y="100965"/>
                    <a:pt x="176213" y="95250"/>
                    <a:pt x="174307" y="82868"/>
                  </a:cubicBezTo>
                  <a:cubicBezTo>
                    <a:pt x="169545" y="44768"/>
                    <a:pt x="150495" y="25718"/>
                    <a:pt x="116205" y="25718"/>
                  </a:cubicBezTo>
                  <a:cubicBezTo>
                    <a:pt x="82867" y="25718"/>
                    <a:pt x="63817" y="44768"/>
                    <a:pt x="58103" y="82868"/>
                  </a:cubicBezTo>
                  <a:cubicBezTo>
                    <a:pt x="57150" y="95250"/>
                    <a:pt x="56197" y="100965"/>
                    <a:pt x="56197" y="118110"/>
                  </a:cubicBezTo>
                  <a:lnTo>
                    <a:pt x="56197" y="131445"/>
                  </a:lnTo>
                  <a:cubicBezTo>
                    <a:pt x="56197" y="147638"/>
                    <a:pt x="57150" y="153353"/>
                    <a:pt x="58103" y="165735"/>
                  </a:cubicBezTo>
                  <a:cubicBezTo>
                    <a:pt x="63817" y="203835"/>
                    <a:pt x="82867" y="222885"/>
                    <a:pt x="116205" y="222885"/>
                  </a:cubicBezTo>
                  <a:cubicBezTo>
                    <a:pt x="150495" y="222885"/>
                    <a:pt x="169545" y="203835"/>
                    <a:pt x="174307" y="165735"/>
                  </a:cubicBezTo>
                  <a:cubicBezTo>
                    <a:pt x="176213" y="153353"/>
                    <a:pt x="177165" y="147638"/>
                    <a:pt x="177165" y="13144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19CF4E83-12A4-54FB-F0F3-EA8510BB1F1A}"/>
                </a:ext>
              </a:extLst>
            </p:cNvPr>
            <p:cNvSpPr/>
            <p:nvPr/>
          </p:nvSpPr>
          <p:spPr>
            <a:xfrm>
              <a:off x="-3972541" y="-2204119"/>
              <a:ext cx="226294" cy="249455"/>
            </a:xfrm>
            <a:custGeom>
              <a:avLst/>
              <a:gdLst>
                <a:gd name="connsiteX0" fmla="*/ 226294 w 226294"/>
                <a:gd name="connsiteY0" fmla="*/ 73343 h 249455"/>
                <a:gd name="connsiteX1" fmla="*/ 226294 w 226294"/>
                <a:gd name="connsiteY1" fmla="*/ 240030 h 249455"/>
                <a:gd name="connsiteX2" fmla="*/ 202482 w 226294"/>
                <a:gd name="connsiteY2" fmla="*/ 240030 h 249455"/>
                <a:gd name="connsiteX3" fmla="*/ 169144 w 226294"/>
                <a:gd name="connsiteY3" fmla="*/ 214313 h 249455"/>
                <a:gd name="connsiteX4" fmla="*/ 169144 w 226294"/>
                <a:gd name="connsiteY4" fmla="*/ 211455 h 249455"/>
                <a:gd name="connsiteX5" fmla="*/ 551 w 226294"/>
                <a:gd name="connsiteY5" fmla="*/ 162878 h 249455"/>
                <a:gd name="connsiteX6" fmla="*/ 169144 w 226294"/>
                <a:gd name="connsiteY6" fmla="*/ 83820 h 249455"/>
                <a:gd name="connsiteX7" fmla="*/ 169144 w 226294"/>
                <a:gd name="connsiteY7" fmla="*/ 78105 h 249455"/>
                <a:gd name="connsiteX8" fmla="*/ 111042 w 226294"/>
                <a:gd name="connsiteY8" fmla="*/ 26670 h 249455"/>
                <a:gd name="connsiteX9" fmla="*/ 62464 w 226294"/>
                <a:gd name="connsiteY9" fmla="*/ 68580 h 249455"/>
                <a:gd name="connsiteX10" fmla="*/ 14839 w 226294"/>
                <a:gd name="connsiteY10" fmla="*/ 68580 h 249455"/>
                <a:gd name="connsiteX11" fmla="*/ 118662 w 226294"/>
                <a:gd name="connsiteY11" fmla="*/ 0 h 249455"/>
                <a:gd name="connsiteX12" fmla="*/ 226294 w 226294"/>
                <a:gd name="connsiteY12" fmla="*/ 73343 h 249455"/>
                <a:gd name="connsiteX13" fmla="*/ 169144 w 226294"/>
                <a:gd name="connsiteY13" fmla="*/ 175260 h 249455"/>
                <a:gd name="connsiteX14" fmla="*/ 169144 w 226294"/>
                <a:gd name="connsiteY14" fmla="*/ 112395 h 249455"/>
                <a:gd name="connsiteX15" fmla="*/ 56749 w 226294"/>
                <a:gd name="connsiteY15" fmla="*/ 171450 h 249455"/>
                <a:gd name="connsiteX16" fmla="*/ 110089 w 226294"/>
                <a:gd name="connsiteY16" fmla="*/ 212408 h 249455"/>
                <a:gd name="connsiteX17" fmla="*/ 169144 w 226294"/>
                <a:gd name="connsiteY17" fmla="*/ 175260 h 249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26294" h="249455">
                  <a:moveTo>
                    <a:pt x="226294" y="73343"/>
                  </a:moveTo>
                  <a:lnTo>
                    <a:pt x="226294" y="240030"/>
                  </a:lnTo>
                  <a:lnTo>
                    <a:pt x="202482" y="240030"/>
                  </a:lnTo>
                  <a:cubicBezTo>
                    <a:pt x="185337" y="240030"/>
                    <a:pt x="169144" y="230505"/>
                    <a:pt x="169144" y="214313"/>
                  </a:cubicBezTo>
                  <a:lnTo>
                    <a:pt x="169144" y="211455"/>
                  </a:lnTo>
                  <a:cubicBezTo>
                    <a:pt x="107232" y="284798"/>
                    <a:pt x="-8974" y="242888"/>
                    <a:pt x="551" y="162878"/>
                  </a:cubicBezTo>
                  <a:cubicBezTo>
                    <a:pt x="551" y="162878"/>
                    <a:pt x="2457" y="84773"/>
                    <a:pt x="169144" y="83820"/>
                  </a:cubicBezTo>
                  <a:lnTo>
                    <a:pt x="169144" y="78105"/>
                  </a:lnTo>
                  <a:cubicBezTo>
                    <a:pt x="169144" y="65723"/>
                    <a:pt x="167239" y="26670"/>
                    <a:pt x="111042" y="26670"/>
                  </a:cubicBezTo>
                  <a:cubicBezTo>
                    <a:pt x="61512" y="26670"/>
                    <a:pt x="62464" y="68580"/>
                    <a:pt x="62464" y="68580"/>
                  </a:cubicBezTo>
                  <a:lnTo>
                    <a:pt x="14839" y="68580"/>
                  </a:lnTo>
                  <a:cubicBezTo>
                    <a:pt x="14839" y="63818"/>
                    <a:pt x="11029" y="0"/>
                    <a:pt x="118662" y="0"/>
                  </a:cubicBezTo>
                  <a:cubicBezTo>
                    <a:pt x="213912" y="0"/>
                    <a:pt x="226294" y="34290"/>
                    <a:pt x="226294" y="73343"/>
                  </a:cubicBezTo>
                  <a:close/>
                  <a:moveTo>
                    <a:pt x="169144" y="175260"/>
                  </a:moveTo>
                  <a:lnTo>
                    <a:pt x="169144" y="112395"/>
                  </a:lnTo>
                  <a:cubicBezTo>
                    <a:pt x="81514" y="116205"/>
                    <a:pt x="56749" y="138113"/>
                    <a:pt x="56749" y="171450"/>
                  </a:cubicBezTo>
                  <a:cubicBezTo>
                    <a:pt x="56749" y="211455"/>
                    <a:pt x="92944" y="215265"/>
                    <a:pt x="110089" y="212408"/>
                  </a:cubicBezTo>
                  <a:cubicBezTo>
                    <a:pt x="138664" y="207645"/>
                    <a:pt x="162476" y="183833"/>
                    <a:pt x="169144" y="17526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41F9E4C5-4535-5D69-2F72-E471AF45F490}"/>
                </a:ext>
              </a:extLst>
            </p:cNvPr>
            <p:cNvSpPr/>
            <p:nvPr/>
          </p:nvSpPr>
          <p:spPr>
            <a:xfrm>
              <a:off x="-5071174" y="-2196498"/>
              <a:ext cx="409575" cy="232409"/>
            </a:xfrm>
            <a:custGeom>
              <a:avLst/>
              <a:gdLst>
                <a:gd name="connsiteX0" fmla="*/ 300990 w 409575"/>
                <a:gd name="connsiteY0" fmla="*/ 169545 h 232409"/>
                <a:gd name="connsiteX1" fmla="*/ 243840 w 409575"/>
                <a:gd name="connsiteY1" fmla="*/ 30480 h 232409"/>
                <a:gd name="connsiteX2" fmla="*/ 203835 w 409575"/>
                <a:gd name="connsiteY2" fmla="*/ 0 h 232409"/>
                <a:gd name="connsiteX3" fmla="*/ 170497 w 409575"/>
                <a:gd name="connsiteY3" fmla="*/ 0 h 232409"/>
                <a:gd name="connsiteX4" fmla="*/ 185738 w 409575"/>
                <a:gd name="connsiteY4" fmla="*/ 35242 h 232409"/>
                <a:gd name="connsiteX5" fmla="*/ 131445 w 409575"/>
                <a:gd name="connsiteY5" fmla="*/ 169545 h 232409"/>
                <a:gd name="connsiteX6" fmla="*/ 74295 w 409575"/>
                <a:gd name="connsiteY6" fmla="*/ 30480 h 232409"/>
                <a:gd name="connsiteX7" fmla="*/ 34290 w 409575"/>
                <a:gd name="connsiteY7" fmla="*/ 0 h 232409"/>
                <a:gd name="connsiteX8" fmla="*/ 0 w 409575"/>
                <a:gd name="connsiteY8" fmla="*/ 0 h 232409"/>
                <a:gd name="connsiteX9" fmla="*/ 90488 w 409575"/>
                <a:gd name="connsiteY9" fmla="*/ 206692 h 232409"/>
                <a:gd name="connsiteX10" fmla="*/ 128588 w 409575"/>
                <a:gd name="connsiteY10" fmla="*/ 232410 h 232409"/>
                <a:gd name="connsiteX11" fmla="*/ 143827 w 409575"/>
                <a:gd name="connsiteY11" fmla="*/ 232410 h 232409"/>
                <a:gd name="connsiteX12" fmla="*/ 205740 w 409575"/>
                <a:gd name="connsiteY12" fmla="*/ 81915 h 232409"/>
                <a:gd name="connsiteX13" fmla="*/ 260985 w 409575"/>
                <a:gd name="connsiteY13" fmla="*/ 206692 h 232409"/>
                <a:gd name="connsiteX14" fmla="*/ 299085 w 409575"/>
                <a:gd name="connsiteY14" fmla="*/ 232410 h 232409"/>
                <a:gd name="connsiteX15" fmla="*/ 313372 w 409575"/>
                <a:gd name="connsiteY15" fmla="*/ 232410 h 232409"/>
                <a:gd name="connsiteX16" fmla="*/ 409575 w 409575"/>
                <a:gd name="connsiteY16" fmla="*/ 0 h 232409"/>
                <a:gd name="connsiteX17" fmla="*/ 370522 w 409575"/>
                <a:gd name="connsiteY17" fmla="*/ 0 h 232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9575" h="232409">
                  <a:moveTo>
                    <a:pt x="300990" y="169545"/>
                  </a:moveTo>
                  <a:lnTo>
                    <a:pt x="243840" y="30480"/>
                  </a:lnTo>
                  <a:cubicBezTo>
                    <a:pt x="236220" y="12382"/>
                    <a:pt x="220027" y="0"/>
                    <a:pt x="203835" y="0"/>
                  </a:cubicBezTo>
                  <a:lnTo>
                    <a:pt x="170497" y="0"/>
                  </a:lnTo>
                  <a:lnTo>
                    <a:pt x="185738" y="35242"/>
                  </a:lnTo>
                  <a:lnTo>
                    <a:pt x="131445" y="169545"/>
                  </a:lnTo>
                  <a:lnTo>
                    <a:pt x="74295" y="30480"/>
                  </a:lnTo>
                  <a:cubicBezTo>
                    <a:pt x="66675" y="12382"/>
                    <a:pt x="50482" y="0"/>
                    <a:pt x="34290" y="0"/>
                  </a:cubicBezTo>
                  <a:lnTo>
                    <a:pt x="0" y="0"/>
                  </a:lnTo>
                  <a:lnTo>
                    <a:pt x="90488" y="206692"/>
                  </a:lnTo>
                  <a:cubicBezTo>
                    <a:pt x="97155" y="221932"/>
                    <a:pt x="109538" y="232410"/>
                    <a:pt x="128588" y="232410"/>
                  </a:cubicBezTo>
                  <a:lnTo>
                    <a:pt x="143827" y="232410"/>
                  </a:lnTo>
                  <a:lnTo>
                    <a:pt x="205740" y="81915"/>
                  </a:lnTo>
                  <a:lnTo>
                    <a:pt x="260985" y="206692"/>
                  </a:lnTo>
                  <a:cubicBezTo>
                    <a:pt x="267652" y="221932"/>
                    <a:pt x="279082" y="232410"/>
                    <a:pt x="299085" y="232410"/>
                  </a:cubicBezTo>
                  <a:lnTo>
                    <a:pt x="313372" y="232410"/>
                  </a:lnTo>
                  <a:lnTo>
                    <a:pt x="409575" y="0"/>
                  </a:lnTo>
                  <a:lnTo>
                    <a:pt x="370522" y="0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5011975B-7E46-D849-9007-ABAE8F34C5B7}"/>
                </a:ext>
              </a:extLst>
            </p:cNvPr>
            <p:cNvSpPr/>
            <p:nvPr/>
          </p:nvSpPr>
          <p:spPr>
            <a:xfrm>
              <a:off x="-3700527" y="-2204119"/>
              <a:ext cx="219075" cy="240030"/>
            </a:xfrm>
            <a:custGeom>
              <a:avLst/>
              <a:gdLst>
                <a:gd name="connsiteX0" fmla="*/ 149543 w 219075"/>
                <a:gd name="connsiteY0" fmla="*/ 0 h 240030"/>
                <a:gd name="connsiteX1" fmla="*/ 55245 w 219075"/>
                <a:gd name="connsiteY1" fmla="*/ 42863 h 240030"/>
                <a:gd name="connsiteX2" fmla="*/ 55245 w 219075"/>
                <a:gd name="connsiteY2" fmla="*/ 32385 h 240030"/>
                <a:gd name="connsiteX3" fmla="*/ 22860 w 219075"/>
                <a:gd name="connsiteY3" fmla="*/ 7620 h 240030"/>
                <a:gd name="connsiteX4" fmla="*/ 0 w 219075"/>
                <a:gd name="connsiteY4" fmla="*/ 7620 h 240030"/>
                <a:gd name="connsiteX5" fmla="*/ 0 w 219075"/>
                <a:gd name="connsiteY5" fmla="*/ 215265 h 240030"/>
                <a:gd name="connsiteX6" fmla="*/ 33338 w 219075"/>
                <a:gd name="connsiteY6" fmla="*/ 240030 h 240030"/>
                <a:gd name="connsiteX7" fmla="*/ 55245 w 219075"/>
                <a:gd name="connsiteY7" fmla="*/ 240030 h 240030"/>
                <a:gd name="connsiteX8" fmla="*/ 55245 w 219075"/>
                <a:gd name="connsiteY8" fmla="*/ 73343 h 240030"/>
                <a:gd name="connsiteX9" fmla="*/ 123825 w 219075"/>
                <a:gd name="connsiteY9" fmla="*/ 37148 h 240030"/>
                <a:gd name="connsiteX10" fmla="*/ 163830 w 219075"/>
                <a:gd name="connsiteY10" fmla="*/ 73343 h 240030"/>
                <a:gd name="connsiteX11" fmla="*/ 163830 w 219075"/>
                <a:gd name="connsiteY11" fmla="*/ 215265 h 240030"/>
                <a:gd name="connsiteX12" fmla="*/ 196215 w 219075"/>
                <a:gd name="connsiteY12" fmla="*/ 240030 h 240030"/>
                <a:gd name="connsiteX13" fmla="*/ 219075 w 219075"/>
                <a:gd name="connsiteY13" fmla="*/ 240030 h 240030"/>
                <a:gd name="connsiteX14" fmla="*/ 219075 w 219075"/>
                <a:gd name="connsiteY14" fmla="*/ 60008 h 240030"/>
                <a:gd name="connsiteX15" fmla="*/ 149543 w 219075"/>
                <a:gd name="connsiteY15" fmla="*/ 0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075" h="240030">
                  <a:moveTo>
                    <a:pt x="149543" y="0"/>
                  </a:moveTo>
                  <a:cubicBezTo>
                    <a:pt x="119063" y="0"/>
                    <a:pt x="84773" y="14288"/>
                    <a:pt x="55245" y="42863"/>
                  </a:cubicBezTo>
                  <a:lnTo>
                    <a:pt x="55245" y="32385"/>
                  </a:lnTo>
                  <a:cubicBezTo>
                    <a:pt x="55245" y="17145"/>
                    <a:pt x="40005" y="7620"/>
                    <a:pt x="22860" y="7620"/>
                  </a:cubicBezTo>
                  <a:lnTo>
                    <a:pt x="0" y="7620"/>
                  </a:lnTo>
                  <a:lnTo>
                    <a:pt x="0" y="215265"/>
                  </a:lnTo>
                  <a:cubicBezTo>
                    <a:pt x="0" y="230505"/>
                    <a:pt x="16193" y="240030"/>
                    <a:pt x="33338" y="240030"/>
                  </a:cubicBezTo>
                  <a:lnTo>
                    <a:pt x="55245" y="240030"/>
                  </a:lnTo>
                  <a:lnTo>
                    <a:pt x="55245" y="73343"/>
                  </a:lnTo>
                  <a:cubicBezTo>
                    <a:pt x="80010" y="48578"/>
                    <a:pt x="105728" y="37148"/>
                    <a:pt x="123825" y="37148"/>
                  </a:cubicBezTo>
                  <a:cubicBezTo>
                    <a:pt x="140018" y="37148"/>
                    <a:pt x="163830" y="40958"/>
                    <a:pt x="163830" y="73343"/>
                  </a:cubicBezTo>
                  <a:lnTo>
                    <a:pt x="163830" y="215265"/>
                  </a:lnTo>
                  <a:cubicBezTo>
                    <a:pt x="163830" y="230505"/>
                    <a:pt x="180023" y="240030"/>
                    <a:pt x="196215" y="240030"/>
                  </a:cubicBezTo>
                  <a:lnTo>
                    <a:pt x="219075" y="240030"/>
                  </a:lnTo>
                  <a:lnTo>
                    <a:pt x="219075" y="60008"/>
                  </a:lnTo>
                  <a:cubicBezTo>
                    <a:pt x="219075" y="8573"/>
                    <a:pt x="172403" y="0"/>
                    <a:pt x="14954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4AC53459-47EF-50B8-30DF-0E355B84FD66}"/>
                </a:ext>
              </a:extLst>
            </p:cNvPr>
            <p:cNvSpPr/>
            <p:nvPr/>
          </p:nvSpPr>
          <p:spPr>
            <a:xfrm>
              <a:off x="-4373944" y="-2204119"/>
              <a:ext cx="364807" cy="240030"/>
            </a:xfrm>
            <a:custGeom>
              <a:avLst/>
              <a:gdLst>
                <a:gd name="connsiteX0" fmla="*/ 298133 w 364807"/>
                <a:gd name="connsiteY0" fmla="*/ 0 h 240030"/>
                <a:gd name="connsiteX1" fmla="*/ 208597 w 364807"/>
                <a:gd name="connsiteY1" fmla="*/ 44768 h 240030"/>
                <a:gd name="connsiteX2" fmla="*/ 143828 w 364807"/>
                <a:gd name="connsiteY2" fmla="*/ 0 h 240030"/>
                <a:gd name="connsiteX3" fmla="*/ 55245 w 364807"/>
                <a:gd name="connsiteY3" fmla="*/ 42863 h 240030"/>
                <a:gd name="connsiteX4" fmla="*/ 55245 w 364807"/>
                <a:gd name="connsiteY4" fmla="*/ 32385 h 240030"/>
                <a:gd name="connsiteX5" fmla="*/ 22860 w 364807"/>
                <a:gd name="connsiteY5" fmla="*/ 7620 h 240030"/>
                <a:gd name="connsiteX6" fmla="*/ 0 w 364807"/>
                <a:gd name="connsiteY6" fmla="*/ 7620 h 240030"/>
                <a:gd name="connsiteX7" fmla="*/ 0 w 364807"/>
                <a:gd name="connsiteY7" fmla="*/ 215265 h 240030"/>
                <a:gd name="connsiteX8" fmla="*/ 32385 w 364807"/>
                <a:gd name="connsiteY8" fmla="*/ 240030 h 240030"/>
                <a:gd name="connsiteX9" fmla="*/ 55245 w 364807"/>
                <a:gd name="connsiteY9" fmla="*/ 240030 h 240030"/>
                <a:gd name="connsiteX10" fmla="*/ 55245 w 364807"/>
                <a:gd name="connsiteY10" fmla="*/ 73343 h 240030"/>
                <a:gd name="connsiteX11" fmla="*/ 118110 w 364807"/>
                <a:gd name="connsiteY11" fmla="*/ 37148 h 240030"/>
                <a:gd name="connsiteX12" fmla="*/ 154305 w 364807"/>
                <a:gd name="connsiteY12" fmla="*/ 73343 h 240030"/>
                <a:gd name="connsiteX13" fmla="*/ 154305 w 364807"/>
                <a:gd name="connsiteY13" fmla="*/ 215265 h 240030"/>
                <a:gd name="connsiteX14" fmla="*/ 187643 w 364807"/>
                <a:gd name="connsiteY14" fmla="*/ 240030 h 240030"/>
                <a:gd name="connsiteX15" fmla="*/ 209550 w 364807"/>
                <a:gd name="connsiteY15" fmla="*/ 240030 h 240030"/>
                <a:gd name="connsiteX16" fmla="*/ 209550 w 364807"/>
                <a:gd name="connsiteY16" fmla="*/ 73343 h 240030"/>
                <a:gd name="connsiteX17" fmla="*/ 273367 w 364807"/>
                <a:gd name="connsiteY17" fmla="*/ 37148 h 240030"/>
                <a:gd name="connsiteX18" fmla="*/ 308610 w 364807"/>
                <a:gd name="connsiteY18" fmla="*/ 73343 h 240030"/>
                <a:gd name="connsiteX19" fmla="*/ 308610 w 364807"/>
                <a:gd name="connsiteY19" fmla="*/ 215265 h 240030"/>
                <a:gd name="connsiteX20" fmla="*/ 341947 w 364807"/>
                <a:gd name="connsiteY20" fmla="*/ 240030 h 240030"/>
                <a:gd name="connsiteX21" fmla="*/ 364808 w 364807"/>
                <a:gd name="connsiteY21" fmla="*/ 240030 h 240030"/>
                <a:gd name="connsiteX22" fmla="*/ 364808 w 364807"/>
                <a:gd name="connsiteY22" fmla="*/ 60008 h 240030"/>
                <a:gd name="connsiteX23" fmla="*/ 298133 w 364807"/>
                <a:gd name="connsiteY23" fmla="*/ 0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4807" h="240030">
                  <a:moveTo>
                    <a:pt x="298133" y="0"/>
                  </a:moveTo>
                  <a:cubicBezTo>
                    <a:pt x="267653" y="0"/>
                    <a:pt x="237807" y="14923"/>
                    <a:pt x="208597" y="44768"/>
                  </a:cubicBezTo>
                  <a:cubicBezTo>
                    <a:pt x="200978" y="6668"/>
                    <a:pt x="164783" y="0"/>
                    <a:pt x="143828" y="0"/>
                  </a:cubicBezTo>
                  <a:cubicBezTo>
                    <a:pt x="113347" y="0"/>
                    <a:pt x="83820" y="14288"/>
                    <a:pt x="55245" y="42863"/>
                  </a:cubicBezTo>
                  <a:lnTo>
                    <a:pt x="55245" y="32385"/>
                  </a:lnTo>
                  <a:cubicBezTo>
                    <a:pt x="55245" y="17145"/>
                    <a:pt x="39053" y="7620"/>
                    <a:pt x="22860" y="7620"/>
                  </a:cubicBezTo>
                  <a:lnTo>
                    <a:pt x="0" y="7620"/>
                  </a:lnTo>
                  <a:lnTo>
                    <a:pt x="0" y="215265"/>
                  </a:lnTo>
                  <a:cubicBezTo>
                    <a:pt x="0" y="230505"/>
                    <a:pt x="16193" y="240030"/>
                    <a:pt x="32385" y="240030"/>
                  </a:cubicBezTo>
                  <a:lnTo>
                    <a:pt x="55245" y="240030"/>
                  </a:lnTo>
                  <a:lnTo>
                    <a:pt x="55245" y="73343"/>
                  </a:lnTo>
                  <a:cubicBezTo>
                    <a:pt x="80010" y="48578"/>
                    <a:pt x="100013" y="37148"/>
                    <a:pt x="118110" y="37148"/>
                  </a:cubicBezTo>
                  <a:cubicBezTo>
                    <a:pt x="135255" y="37148"/>
                    <a:pt x="154305" y="40958"/>
                    <a:pt x="154305" y="73343"/>
                  </a:cubicBezTo>
                  <a:lnTo>
                    <a:pt x="154305" y="215265"/>
                  </a:lnTo>
                  <a:cubicBezTo>
                    <a:pt x="154305" y="230505"/>
                    <a:pt x="170497" y="240030"/>
                    <a:pt x="187643" y="240030"/>
                  </a:cubicBezTo>
                  <a:lnTo>
                    <a:pt x="209550" y="240030"/>
                  </a:lnTo>
                  <a:lnTo>
                    <a:pt x="209550" y="73343"/>
                  </a:lnTo>
                  <a:cubicBezTo>
                    <a:pt x="235267" y="48578"/>
                    <a:pt x="255270" y="37148"/>
                    <a:pt x="273367" y="37148"/>
                  </a:cubicBezTo>
                  <a:cubicBezTo>
                    <a:pt x="289560" y="37148"/>
                    <a:pt x="308610" y="40958"/>
                    <a:pt x="308610" y="73343"/>
                  </a:cubicBezTo>
                  <a:lnTo>
                    <a:pt x="308610" y="215265"/>
                  </a:lnTo>
                  <a:cubicBezTo>
                    <a:pt x="308610" y="230505"/>
                    <a:pt x="324803" y="240030"/>
                    <a:pt x="341947" y="240030"/>
                  </a:cubicBezTo>
                  <a:lnTo>
                    <a:pt x="364808" y="240030"/>
                  </a:lnTo>
                  <a:lnTo>
                    <a:pt x="364808" y="60008"/>
                  </a:lnTo>
                  <a:cubicBezTo>
                    <a:pt x="364808" y="8573"/>
                    <a:pt x="321945" y="0"/>
                    <a:pt x="29813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13631839-652D-2B10-60E9-C2BEC576D751}"/>
                </a:ext>
              </a:extLst>
            </p:cNvPr>
            <p:cNvSpPr/>
            <p:nvPr/>
          </p:nvSpPr>
          <p:spPr>
            <a:xfrm>
              <a:off x="-4908297" y="-2504156"/>
              <a:ext cx="232410" cy="248602"/>
            </a:xfrm>
            <a:custGeom>
              <a:avLst/>
              <a:gdLst>
                <a:gd name="connsiteX0" fmla="*/ 205740 w 232410"/>
                <a:gd name="connsiteY0" fmla="*/ 30480 h 248602"/>
                <a:gd name="connsiteX1" fmla="*/ 232410 w 232410"/>
                <a:gd name="connsiteY1" fmla="*/ 120968 h 248602"/>
                <a:gd name="connsiteX2" fmla="*/ 232410 w 232410"/>
                <a:gd name="connsiteY2" fmla="*/ 128588 h 248602"/>
                <a:gd name="connsiteX3" fmla="*/ 205740 w 232410"/>
                <a:gd name="connsiteY3" fmla="*/ 219075 h 248602"/>
                <a:gd name="connsiteX4" fmla="*/ 116205 w 232410"/>
                <a:gd name="connsiteY4" fmla="*/ 248603 h 248602"/>
                <a:gd name="connsiteX5" fmla="*/ 26670 w 232410"/>
                <a:gd name="connsiteY5" fmla="*/ 219075 h 248602"/>
                <a:gd name="connsiteX6" fmla="*/ 0 w 232410"/>
                <a:gd name="connsiteY6" fmla="*/ 128588 h 248602"/>
                <a:gd name="connsiteX7" fmla="*/ 0 w 232410"/>
                <a:gd name="connsiteY7" fmla="*/ 120968 h 248602"/>
                <a:gd name="connsiteX8" fmla="*/ 26670 w 232410"/>
                <a:gd name="connsiteY8" fmla="*/ 30480 h 248602"/>
                <a:gd name="connsiteX9" fmla="*/ 116205 w 232410"/>
                <a:gd name="connsiteY9" fmla="*/ 0 h 248602"/>
                <a:gd name="connsiteX10" fmla="*/ 205740 w 232410"/>
                <a:gd name="connsiteY10" fmla="*/ 30480 h 248602"/>
                <a:gd name="connsiteX11" fmla="*/ 176213 w 232410"/>
                <a:gd name="connsiteY11" fmla="*/ 118110 h 248602"/>
                <a:gd name="connsiteX12" fmla="*/ 174308 w 232410"/>
                <a:gd name="connsiteY12" fmla="*/ 82868 h 248602"/>
                <a:gd name="connsiteX13" fmla="*/ 116205 w 232410"/>
                <a:gd name="connsiteY13" fmla="*/ 26670 h 248602"/>
                <a:gd name="connsiteX14" fmla="*/ 58103 w 232410"/>
                <a:gd name="connsiteY14" fmla="*/ 82868 h 248602"/>
                <a:gd name="connsiteX15" fmla="*/ 56198 w 232410"/>
                <a:gd name="connsiteY15" fmla="*/ 118110 h 248602"/>
                <a:gd name="connsiteX16" fmla="*/ 56198 w 232410"/>
                <a:gd name="connsiteY16" fmla="*/ 131445 h 248602"/>
                <a:gd name="connsiteX17" fmla="*/ 58103 w 232410"/>
                <a:gd name="connsiteY17" fmla="*/ 166688 h 248602"/>
                <a:gd name="connsiteX18" fmla="*/ 116205 w 232410"/>
                <a:gd name="connsiteY18" fmla="*/ 222885 h 248602"/>
                <a:gd name="connsiteX19" fmla="*/ 174308 w 232410"/>
                <a:gd name="connsiteY19" fmla="*/ 166688 h 248602"/>
                <a:gd name="connsiteX20" fmla="*/ 176213 w 232410"/>
                <a:gd name="connsiteY20" fmla="*/ 131445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2410" h="248602">
                  <a:moveTo>
                    <a:pt x="205740" y="30480"/>
                  </a:moveTo>
                  <a:cubicBezTo>
                    <a:pt x="223520" y="50165"/>
                    <a:pt x="232410" y="80328"/>
                    <a:pt x="232410" y="120968"/>
                  </a:cubicBezTo>
                  <a:lnTo>
                    <a:pt x="232410" y="128588"/>
                  </a:lnTo>
                  <a:cubicBezTo>
                    <a:pt x="232410" y="169227"/>
                    <a:pt x="223520" y="199390"/>
                    <a:pt x="205740" y="219075"/>
                  </a:cubicBezTo>
                  <a:cubicBezTo>
                    <a:pt x="187960" y="238760"/>
                    <a:pt x="158115" y="248603"/>
                    <a:pt x="116205" y="248603"/>
                  </a:cubicBezTo>
                  <a:cubicBezTo>
                    <a:pt x="74295" y="248603"/>
                    <a:pt x="44450" y="238760"/>
                    <a:pt x="26670" y="219075"/>
                  </a:cubicBezTo>
                  <a:cubicBezTo>
                    <a:pt x="8890" y="199390"/>
                    <a:pt x="0" y="169228"/>
                    <a:pt x="0" y="128588"/>
                  </a:cubicBezTo>
                  <a:lnTo>
                    <a:pt x="0" y="120968"/>
                  </a:lnTo>
                  <a:cubicBezTo>
                    <a:pt x="0" y="80328"/>
                    <a:pt x="8890" y="50165"/>
                    <a:pt x="26670" y="30480"/>
                  </a:cubicBezTo>
                  <a:cubicBezTo>
                    <a:pt x="44450" y="10795"/>
                    <a:pt x="74295" y="635"/>
                    <a:pt x="116205" y="0"/>
                  </a:cubicBezTo>
                  <a:cubicBezTo>
                    <a:pt x="158115" y="635"/>
                    <a:pt x="187960" y="10795"/>
                    <a:pt x="205740" y="30480"/>
                  </a:cubicBezTo>
                  <a:close/>
                  <a:moveTo>
                    <a:pt x="176213" y="118110"/>
                  </a:moveTo>
                  <a:cubicBezTo>
                    <a:pt x="176213" y="100965"/>
                    <a:pt x="175260" y="96203"/>
                    <a:pt x="174308" y="82868"/>
                  </a:cubicBezTo>
                  <a:cubicBezTo>
                    <a:pt x="168593" y="45720"/>
                    <a:pt x="149543" y="26670"/>
                    <a:pt x="116205" y="26670"/>
                  </a:cubicBezTo>
                  <a:cubicBezTo>
                    <a:pt x="82868" y="26670"/>
                    <a:pt x="63818" y="45720"/>
                    <a:pt x="58103" y="82868"/>
                  </a:cubicBezTo>
                  <a:cubicBezTo>
                    <a:pt x="57150" y="96203"/>
                    <a:pt x="56198" y="100965"/>
                    <a:pt x="56198" y="118110"/>
                  </a:cubicBezTo>
                  <a:lnTo>
                    <a:pt x="56198" y="131445"/>
                  </a:lnTo>
                  <a:cubicBezTo>
                    <a:pt x="56198" y="148590"/>
                    <a:pt x="57150" y="153353"/>
                    <a:pt x="58103" y="166688"/>
                  </a:cubicBezTo>
                  <a:cubicBezTo>
                    <a:pt x="63818" y="203835"/>
                    <a:pt x="82868" y="222885"/>
                    <a:pt x="116205" y="222885"/>
                  </a:cubicBezTo>
                  <a:cubicBezTo>
                    <a:pt x="149543" y="222885"/>
                    <a:pt x="168593" y="203835"/>
                    <a:pt x="174308" y="166688"/>
                  </a:cubicBezTo>
                  <a:cubicBezTo>
                    <a:pt x="175260" y="153353"/>
                    <a:pt x="176213" y="148590"/>
                    <a:pt x="176213" y="13144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E39DA58C-A75B-282C-7600-2BA2E7E11AE0}"/>
                </a:ext>
              </a:extLst>
            </p:cNvPr>
            <p:cNvSpPr/>
            <p:nvPr/>
          </p:nvSpPr>
          <p:spPr>
            <a:xfrm>
              <a:off x="-4638739" y="-2494631"/>
              <a:ext cx="218122" cy="239077"/>
            </a:xfrm>
            <a:custGeom>
              <a:avLst/>
              <a:gdLst>
                <a:gd name="connsiteX0" fmla="*/ 70485 w 218122"/>
                <a:gd name="connsiteY0" fmla="*/ 239078 h 239077"/>
                <a:gd name="connsiteX1" fmla="*/ 162878 w 218122"/>
                <a:gd name="connsiteY1" fmla="*/ 196215 h 239077"/>
                <a:gd name="connsiteX2" fmla="*/ 162878 w 218122"/>
                <a:gd name="connsiteY2" fmla="*/ 206693 h 239077"/>
                <a:gd name="connsiteX3" fmla="*/ 196215 w 218122"/>
                <a:gd name="connsiteY3" fmla="*/ 231458 h 239077"/>
                <a:gd name="connsiteX4" fmla="*/ 218122 w 218122"/>
                <a:gd name="connsiteY4" fmla="*/ 231458 h 239077"/>
                <a:gd name="connsiteX5" fmla="*/ 218122 w 218122"/>
                <a:gd name="connsiteY5" fmla="*/ 24765 h 239077"/>
                <a:gd name="connsiteX6" fmla="*/ 185738 w 218122"/>
                <a:gd name="connsiteY6" fmla="*/ 0 h 239077"/>
                <a:gd name="connsiteX7" fmla="*/ 162878 w 218122"/>
                <a:gd name="connsiteY7" fmla="*/ 0 h 239077"/>
                <a:gd name="connsiteX8" fmla="*/ 162878 w 218122"/>
                <a:gd name="connsiteY8" fmla="*/ 165735 h 239077"/>
                <a:gd name="connsiteX9" fmla="*/ 95250 w 218122"/>
                <a:gd name="connsiteY9" fmla="*/ 201930 h 239077"/>
                <a:gd name="connsiteX10" fmla="*/ 56197 w 218122"/>
                <a:gd name="connsiteY10" fmla="*/ 166688 h 239077"/>
                <a:gd name="connsiteX11" fmla="*/ 56197 w 218122"/>
                <a:gd name="connsiteY11" fmla="*/ 24765 h 239077"/>
                <a:gd name="connsiteX12" fmla="*/ 22860 w 218122"/>
                <a:gd name="connsiteY12" fmla="*/ 0 h 239077"/>
                <a:gd name="connsiteX13" fmla="*/ 0 w 218122"/>
                <a:gd name="connsiteY13" fmla="*/ 0 h 239077"/>
                <a:gd name="connsiteX14" fmla="*/ 0 w 218122"/>
                <a:gd name="connsiteY14" fmla="*/ 179070 h 239077"/>
                <a:gd name="connsiteX15" fmla="*/ 70485 w 218122"/>
                <a:gd name="connsiteY15" fmla="*/ 239078 h 23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8122" h="239077">
                  <a:moveTo>
                    <a:pt x="70485" y="239078"/>
                  </a:moveTo>
                  <a:cubicBezTo>
                    <a:pt x="100013" y="239078"/>
                    <a:pt x="134303" y="224790"/>
                    <a:pt x="162878" y="196215"/>
                  </a:cubicBezTo>
                  <a:lnTo>
                    <a:pt x="162878" y="206693"/>
                  </a:lnTo>
                  <a:cubicBezTo>
                    <a:pt x="162878" y="221933"/>
                    <a:pt x="179070" y="231458"/>
                    <a:pt x="196215" y="231458"/>
                  </a:cubicBezTo>
                  <a:lnTo>
                    <a:pt x="218122" y="231458"/>
                  </a:lnTo>
                  <a:lnTo>
                    <a:pt x="218122" y="24765"/>
                  </a:lnTo>
                  <a:cubicBezTo>
                    <a:pt x="218122" y="9525"/>
                    <a:pt x="202882" y="0"/>
                    <a:pt x="185738" y="0"/>
                  </a:cubicBezTo>
                  <a:lnTo>
                    <a:pt x="162878" y="0"/>
                  </a:lnTo>
                  <a:lnTo>
                    <a:pt x="162878" y="165735"/>
                  </a:lnTo>
                  <a:cubicBezTo>
                    <a:pt x="138113" y="190500"/>
                    <a:pt x="113347" y="201930"/>
                    <a:pt x="95250" y="201930"/>
                  </a:cubicBezTo>
                  <a:cubicBezTo>
                    <a:pt x="79057" y="201930"/>
                    <a:pt x="56197" y="199073"/>
                    <a:pt x="56197" y="166688"/>
                  </a:cubicBezTo>
                  <a:lnTo>
                    <a:pt x="56197" y="24765"/>
                  </a:lnTo>
                  <a:cubicBezTo>
                    <a:pt x="56197" y="9525"/>
                    <a:pt x="40005" y="0"/>
                    <a:pt x="22860" y="0"/>
                  </a:cubicBezTo>
                  <a:lnTo>
                    <a:pt x="0" y="0"/>
                  </a:lnTo>
                  <a:lnTo>
                    <a:pt x="0" y="179070"/>
                  </a:lnTo>
                  <a:cubicBezTo>
                    <a:pt x="0" y="230505"/>
                    <a:pt x="46672" y="239078"/>
                    <a:pt x="70485" y="23907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E419687B-9E81-FE5C-CC39-69785DAF5403}"/>
                </a:ext>
              </a:extLst>
            </p:cNvPr>
            <p:cNvSpPr/>
            <p:nvPr/>
          </p:nvSpPr>
          <p:spPr>
            <a:xfrm>
              <a:off x="-4373944" y="-2557496"/>
              <a:ext cx="55245" cy="301942"/>
            </a:xfrm>
            <a:custGeom>
              <a:avLst/>
              <a:gdLst>
                <a:gd name="connsiteX0" fmla="*/ 0 w 55245"/>
                <a:gd name="connsiteY0" fmla="*/ 277177 h 301942"/>
                <a:gd name="connsiteX1" fmla="*/ 32385 w 55245"/>
                <a:gd name="connsiteY1" fmla="*/ 301942 h 301942"/>
                <a:gd name="connsiteX2" fmla="*/ 55245 w 55245"/>
                <a:gd name="connsiteY2" fmla="*/ 301942 h 301942"/>
                <a:gd name="connsiteX3" fmla="*/ 55245 w 55245"/>
                <a:gd name="connsiteY3" fmla="*/ 25717 h 301942"/>
                <a:gd name="connsiteX4" fmla="*/ 22860 w 55245"/>
                <a:gd name="connsiteY4" fmla="*/ 0 h 301942"/>
                <a:gd name="connsiteX5" fmla="*/ 0 w 55245"/>
                <a:gd name="connsiteY5" fmla="*/ 0 h 301942"/>
                <a:gd name="connsiteX6" fmla="*/ 0 w 55245"/>
                <a:gd name="connsiteY6" fmla="*/ 236220 h 301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245" h="301942">
                  <a:moveTo>
                    <a:pt x="0" y="277177"/>
                  </a:moveTo>
                  <a:cubicBezTo>
                    <a:pt x="0" y="292417"/>
                    <a:pt x="16193" y="301942"/>
                    <a:pt x="32385" y="301942"/>
                  </a:cubicBezTo>
                  <a:lnTo>
                    <a:pt x="55245" y="301942"/>
                  </a:lnTo>
                  <a:lnTo>
                    <a:pt x="55245" y="25717"/>
                  </a:lnTo>
                  <a:cubicBezTo>
                    <a:pt x="55245" y="10477"/>
                    <a:pt x="39053" y="0"/>
                    <a:pt x="22860" y="0"/>
                  </a:cubicBezTo>
                  <a:lnTo>
                    <a:pt x="0" y="0"/>
                  </a:lnTo>
                  <a:lnTo>
                    <a:pt x="0" y="236220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DF069E89-A1DB-AF66-C17E-6714F8E1B6FB}"/>
                </a:ext>
              </a:extLst>
            </p:cNvPr>
            <p:cNvSpPr/>
            <p:nvPr/>
          </p:nvSpPr>
          <p:spPr>
            <a:xfrm>
              <a:off x="-5174997" y="-2503204"/>
              <a:ext cx="233362" cy="247650"/>
            </a:xfrm>
            <a:custGeom>
              <a:avLst/>
              <a:gdLst>
                <a:gd name="connsiteX0" fmla="*/ 233363 w 233362"/>
                <a:gd name="connsiteY0" fmla="*/ 132397 h 247650"/>
                <a:gd name="connsiteX1" fmla="*/ 56198 w 233362"/>
                <a:gd name="connsiteY1" fmla="*/ 132397 h 247650"/>
                <a:gd name="connsiteX2" fmla="*/ 59055 w 233362"/>
                <a:gd name="connsiteY2" fmla="*/ 165735 h 247650"/>
                <a:gd name="connsiteX3" fmla="*/ 117158 w 233362"/>
                <a:gd name="connsiteY3" fmla="*/ 221933 h 247650"/>
                <a:gd name="connsiteX4" fmla="*/ 174308 w 233362"/>
                <a:gd name="connsiteY4" fmla="*/ 166688 h 247650"/>
                <a:gd name="connsiteX5" fmla="*/ 229553 w 233362"/>
                <a:gd name="connsiteY5" fmla="*/ 166688 h 247650"/>
                <a:gd name="connsiteX6" fmla="*/ 206693 w 233362"/>
                <a:gd name="connsiteY6" fmla="*/ 218122 h 247650"/>
                <a:gd name="connsiteX7" fmla="*/ 117158 w 233362"/>
                <a:gd name="connsiteY7" fmla="*/ 247650 h 247650"/>
                <a:gd name="connsiteX8" fmla="*/ 26670 w 233362"/>
                <a:gd name="connsiteY8" fmla="*/ 218122 h 247650"/>
                <a:gd name="connsiteX9" fmla="*/ 953 w 233362"/>
                <a:gd name="connsiteY9" fmla="*/ 132397 h 247650"/>
                <a:gd name="connsiteX10" fmla="*/ 0 w 233362"/>
                <a:gd name="connsiteY10" fmla="*/ 132397 h 247650"/>
                <a:gd name="connsiteX11" fmla="*/ 0 w 233362"/>
                <a:gd name="connsiteY11" fmla="*/ 119063 h 247650"/>
                <a:gd name="connsiteX12" fmla="*/ 112395 w 233362"/>
                <a:gd name="connsiteY12" fmla="*/ 0 h 247650"/>
                <a:gd name="connsiteX13" fmla="*/ 117158 w 233362"/>
                <a:gd name="connsiteY13" fmla="*/ 0 h 247650"/>
                <a:gd name="connsiteX14" fmla="*/ 124778 w 233362"/>
                <a:gd name="connsiteY14" fmla="*/ 0 h 247650"/>
                <a:gd name="connsiteX15" fmla="*/ 232410 w 233362"/>
                <a:gd name="connsiteY15" fmla="*/ 132397 h 247650"/>
                <a:gd name="connsiteX16" fmla="*/ 177165 w 233362"/>
                <a:gd name="connsiteY16" fmla="*/ 105728 h 247650"/>
                <a:gd name="connsiteX17" fmla="*/ 175260 w 233362"/>
                <a:gd name="connsiteY17" fmla="*/ 81915 h 247650"/>
                <a:gd name="connsiteX18" fmla="*/ 118110 w 233362"/>
                <a:gd name="connsiteY18" fmla="*/ 25718 h 247650"/>
                <a:gd name="connsiteX19" fmla="*/ 60008 w 233362"/>
                <a:gd name="connsiteY19" fmla="*/ 81915 h 247650"/>
                <a:gd name="connsiteX20" fmla="*/ 58103 w 233362"/>
                <a:gd name="connsiteY20" fmla="*/ 105728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3362" h="247650">
                  <a:moveTo>
                    <a:pt x="233363" y="132397"/>
                  </a:moveTo>
                  <a:lnTo>
                    <a:pt x="56198" y="132397"/>
                  </a:lnTo>
                  <a:cubicBezTo>
                    <a:pt x="56198" y="147638"/>
                    <a:pt x="57150" y="153353"/>
                    <a:pt x="59055" y="165735"/>
                  </a:cubicBezTo>
                  <a:cubicBezTo>
                    <a:pt x="63818" y="202883"/>
                    <a:pt x="82868" y="221933"/>
                    <a:pt x="117158" y="221933"/>
                  </a:cubicBezTo>
                  <a:cubicBezTo>
                    <a:pt x="149543" y="221933"/>
                    <a:pt x="168593" y="202883"/>
                    <a:pt x="174308" y="166688"/>
                  </a:cubicBezTo>
                  <a:lnTo>
                    <a:pt x="229553" y="166688"/>
                  </a:lnTo>
                  <a:cubicBezTo>
                    <a:pt x="225743" y="188277"/>
                    <a:pt x="218123" y="205423"/>
                    <a:pt x="206693" y="218122"/>
                  </a:cubicBezTo>
                  <a:cubicBezTo>
                    <a:pt x="188913" y="237808"/>
                    <a:pt x="159068" y="247650"/>
                    <a:pt x="117158" y="247650"/>
                  </a:cubicBezTo>
                  <a:cubicBezTo>
                    <a:pt x="74613" y="247650"/>
                    <a:pt x="44450" y="237808"/>
                    <a:pt x="26670" y="218122"/>
                  </a:cubicBezTo>
                  <a:cubicBezTo>
                    <a:pt x="10160" y="199072"/>
                    <a:pt x="1588" y="170497"/>
                    <a:pt x="953" y="132397"/>
                  </a:cubicBezTo>
                  <a:lnTo>
                    <a:pt x="0" y="132397"/>
                  </a:lnTo>
                  <a:lnTo>
                    <a:pt x="0" y="119063"/>
                  </a:lnTo>
                  <a:cubicBezTo>
                    <a:pt x="5715" y="10478"/>
                    <a:pt x="92393" y="0"/>
                    <a:pt x="112395" y="0"/>
                  </a:cubicBezTo>
                  <a:cubicBezTo>
                    <a:pt x="113665" y="0"/>
                    <a:pt x="115253" y="0"/>
                    <a:pt x="117158" y="0"/>
                  </a:cubicBezTo>
                  <a:cubicBezTo>
                    <a:pt x="119698" y="0"/>
                    <a:pt x="122238" y="0"/>
                    <a:pt x="124778" y="0"/>
                  </a:cubicBezTo>
                  <a:cubicBezTo>
                    <a:pt x="151448" y="953"/>
                    <a:pt x="232410" y="15240"/>
                    <a:pt x="232410" y="132397"/>
                  </a:cubicBezTo>
                  <a:close/>
                  <a:moveTo>
                    <a:pt x="177165" y="105728"/>
                  </a:moveTo>
                  <a:cubicBezTo>
                    <a:pt x="177165" y="97155"/>
                    <a:pt x="176213" y="91440"/>
                    <a:pt x="175260" y="81915"/>
                  </a:cubicBezTo>
                  <a:cubicBezTo>
                    <a:pt x="170498" y="44768"/>
                    <a:pt x="151448" y="25718"/>
                    <a:pt x="118110" y="25718"/>
                  </a:cubicBezTo>
                  <a:cubicBezTo>
                    <a:pt x="83820" y="25718"/>
                    <a:pt x="64770" y="44768"/>
                    <a:pt x="60008" y="81915"/>
                  </a:cubicBezTo>
                  <a:cubicBezTo>
                    <a:pt x="59055" y="91440"/>
                    <a:pt x="58103" y="97155"/>
                    <a:pt x="58103" y="10572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80B07322-C7E0-F306-BF24-EA27F9D6576F}"/>
                </a:ext>
              </a:extLst>
            </p:cNvPr>
            <p:cNvSpPr/>
            <p:nvPr/>
          </p:nvSpPr>
          <p:spPr>
            <a:xfrm>
              <a:off x="-5452174" y="-2559401"/>
              <a:ext cx="248602" cy="303847"/>
            </a:xfrm>
            <a:custGeom>
              <a:avLst/>
              <a:gdLst>
                <a:gd name="connsiteX0" fmla="*/ 225742 w 248602"/>
                <a:gd name="connsiteY0" fmla="*/ 163830 h 303847"/>
                <a:gd name="connsiteX1" fmla="*/ 173355 w 248602"/>
                <a:gd name="connsiteY1" fmla="*/ 133350 h 303847"/>
                <a:gd name="connsiteX2" fmla="*/ 112395 w 248602"/>
                <a:gd name="connsiteY2" fmla="*/ 110490 h 303847"/>
                <a:gd name="connsiteX3" fmla="*/ 80010 w 248602"/>
                <a:gd name="connsiteY3" fmla="*/ 79057 h 303847"/>
                <a:gd name="connsiteX4" fmla="*/ 105727 w 248602"/>
                <a:gd name="connsiteY4" fmla="*/ 43815 h 303847"/>
                <a:gd name="connsiteX5" fmla="*/ 141922 w 248602"/>
                <a:gd name="connsiteY5" fmla="*/ 36195 h 303847"/>
                <a:gd name="connsiteX6" fmla="*/ 217170 w 248602"/>
                <a:gd name="connsiteY6" fmla="*/ 55245 h 303847"/>
                <a:gd name="connsiteX7" fmla="*/ 220980 w 248602"/>
                <a:gd name="connsiteY7" fmla="*/ 57150 h 303847"/>
                <a:gd name="connsiteX8" fmla="*/ 235267 w 248602"/>
                <a:gd name="connsiteY8" fmla="*/ 20955 h 303847"/>
                <a:gd name="connsiteX9" fmla="*/ 191452 w 248602"/>
                <a:gd name="connsiteY9" fmla="*/ 6668 h 303847"/>
                <a:gd name="connsiteX10" fmla="*/ 131445 w 248602"/>
                <a:gd name="connsiteY10" fmla="*/ 0 h 303847"/>
                <a:gd name="connsiteX11" fmla="*/ 43815 w 248602"/>
                <a:gd name="connsiteY11" fmla="*/ 25718 h 303847"/>
                <a:gd name="connsiteX12" fmla="*/ 13335 w 248602"/>
                <a:gd name="connsiteY12" fmla="*/ 79057 h 303847"/>
                <a:gd name="connsiteX13" fmla="*/ 37147 w 248602"/>
                <a:gd name="connsiteY13" fmla="*/ 132397 h 303847"/>
                <a:gd name="connsiteX14" fmla="*/ 88582 w 248602"/>
                <a:gd name="connsiteY14" fmla="*/ 162878 h 303847"/>
                <a:gd name="connsiteX15" fmla="*/ 150495 w 248602"/>
                <a:gd name="connsiteY15" fmla="*/ 187643 h 303847"/>
                <a:gd name="connsiteX16" fmla="*/ 180022 w 248602"/>
                <a:gd name="connsiteY16" fmla="*/ 226695 h 303847"/>
                <a:gd name="connsiteX17" fmla="*/ 151447 w 248602"/>
                <a:gd name="connsiteY17" fmla="*/ 261938 h 303847"/>
                <a:gd name="connsiteX18" fmla="*/ 95250 w 248602"/>
                <a:gd name="connsiteY18" fmla="*/ 270510 h 303847"/>
                <a:gd name="connsiteX19" fmla="*/ 60960 w 248602"/>
                <a:gd name="connsiteY19" fmla="*/ 266700 h 303847"/>
                <a:gd name="connsiteX20" fmla="*/ 34290 w 248602"/>
                <a:gd name="connsiteY20" fmla="*/ 258128 h 303847"/>
                <a:gd name="connsiteX21" fmla="*/ 15240 w 248602"/>
                <a:gd name="connsiteY21" fmla="*/ 255270 h 303847"/>
                <a:gd name="connsiteX22" fmla="*/ 4763 w 248602"/>
                <a:gd name="connsiteY22" fmla="*/ 266700 h 303847"/>
                <a:gd name="connsiteX23" fmla="*/ 0 w 248602"/>
                <a:gd name="connsiteY23" fmla="*/ 283845 h 303847"/>
                <a:gd name="connsiteX24" fmla="*/ 43815 w 248602"/>
                <a:gd name="connsiteY24" fmla="*/ 298132 h 303847"/>
                <a:gd name="connsiteX25" fmla="*/ 108585 w 248602"/>
                <a:gd name="connsiteY25" fmla="*/ 303847 h 303847"/>
                <a:gd name="connsiteX26" fmla="*/ 174307 w 248602"/>
                <a:gd name="connsiteY26" fmla="*/ 295275 h 303847"/>
                <a:gd name="connsiteX27" fmla="*/ 227647 w 248602"/>
                <a:gd name="connsiteY27" fmla="*/ 267653 h 303847"/>
                <a:gd name="connsiteX28" fmla="*/ 248602 w 248602"/>
                <a:gd name="connsiteY28" fmla="*/ 219075 h 303847"/>
                <a:gd name="connsiteX29" fmla="*/ 225742 w 248602"/>
                <a:gd name="connsiteY29" fmla="*/ 163830 h 303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48602" h="303847">
                  <a:moveTo>
                    <a:pt x="225742" y="163830"/>
                  </a:moveTo>
                  <a:cubicBezTo>
                    <a:pt x="210502" y="151130"/>
                    <a:pt x="193040" y="140970"/>
                    <a:pt x="173355" y="133350"/>
                  </a:cubicBezTo>
                  <a:cubicBezTo>
                    <a:pt x="153352" y="125730"/>
                    <a:pt x="127635" y="118110"/>
                    <a:pt x="112395" y="110490"/>
                  </a:cubicBezTo>
                  <a:cubicBezTo>
                    <a:pt x="97155" y="101918"/>
                    <a:pt x="80963" y="92393"/>
                    <a:pt x="80010" y="79057"/>
                  </a:cubicBezTo>
                  <a:cubicBezTo>
                    <a:pt x="78105" y="59055"/>
                    <a:pt x="94297" y="49530"/>
                    <a:pt x="105727" y="43815"/>
                  </a:cubicBezTo>
                  <a:cubicBezTo>
                    <a:pt x="114300" y="39053"/>
                    <a:pt x="129540" y="37147"/>
                    <a:pt x="141922" y="36195"/>
                  </a:cubicBezTo>
                  <a:cubicBezTo>
                    <a:pt x="175260" y="36195"/>
                    <a:pt x="205740" y="49530"/>
                    <a:pt x="217170" y="55245"/>
                  </a:cubicBezTo>
                  <a:cubicBezTo>
                    <a:pt x="219710" y="56515"/>
                    <a:pt x="220980" y="57150"/>
                    <a:pt x="220980" y="57150"/>
                  </a:cubicBezTo>
                  <a:lnTo>
                    <a:pt x="235267" y="20955"/>
                  </a:lnTo>
                  <a:cubicBezTo>
                    <a:pt x="222567" y="15240"/>
                    <a:pt x="207962" y="10478"/>
                    <a:pt x="191452" y="6668"/>
                  </a:cubicBezTo>
                  <a:cubicBezTo>
                    <a:pt x="174307" y="2858"/>
                    <a:pt x="154305" y="635"/>
                    <a:pt x="131445" y="0"/>
                  </a:cubicBezTo>
                  <a:cubicBezTo>
                    <a:pt x="92710" y="1270"/>
                    <a:pt x="63500" y="9842"/>
                    <a:pt x="43815" y="25718"/>
                  </a:cubicBezTo>
                  <a:cubicBezTo>
                    <a:pt x="23495" y="41593"/>
                    <a:pt x="13335" y="59373"/>
                    <a:pt x="13335" y="79057"/>
                  </a:cubicBezTo>
                  <a:cubicBezTo>
                    <a:pt x="14605" y="102552"/>
                    <a:pt x="22543" y="120332"/>
                    <a:pt x="37147" y="132397"/>
                  </a:cubicBezTo>
                  <a:cubicBezTo>
                    <a:pt x="51752" y="145098"/>
                    <a:pt x="68897" y="155257"/>
                    <a:pt x="88582" y="162878"/>
                  </a:cubicBezTo>
                  <a:cubicBezTo>
                    <a:pt x="107632" y="170497"/>
                    <a:pt x="136207" y="178118"/>
                    <a:pt x="150495" y="187643"/>
                  </a:cubicBezTo>
                  <a:cubicBezTo>
                    <a:pt x="165735" y="197168"/>
                    <a:pt x="179070" y="209550"/>
                    <a:pt x="180022" y="226695"/>
                  </a:cubicBezTo>
                  <a:cubicBezTo>
                    <a:pt x="179070" y="243840"/>
                    <a:pt x="165735" y="255270"/>
                    <a:pt x="151447" y="261938"/>
                  </a:cubicBezTo>
                  <a:cubicBezTo>
                    <a:pt x="137160" y="267653"/>
                    <a:pt x="111442" y="270510"/>
                    <a:pt x="95250" y="270510"/>
                  </a:cubicBezTo>
                  <a:cubicBezTo>
                    <a:pt x="83185" y="270510"/>
                    <a:pt x="71755" y="269240"/>
                    <a:pt x="60960" y="266700"/>
                  </a:cubicBezTo>
                  <a:cubicBezTo>
                    <a:pt x="50165" y="264160"/>
                    <a:pt x="41275" y="261302"/>
                    <a:pt x="34290" y="258128"/>
                  </a:cubicBezTo>
                  <a:cubicBezTo>
                    <a:pt x="26670" y="253682"/>
                    <a:pt x="20320" y="252730"/>
                    <a:pt x="15240" y="255270"/>
                  </a:cubicBezTo>
                  <a:cubicBezTo>
                    <a:pt x="10160" y="257175"/>
                    <a:pt x="6667" y="260985"/>
                    <a:pt x="4763" y="266700"/>
                  </a:cubicBezTo>
                  <a:lnTo>
                    <a:pt x="0" y="283845"/>
                  </a:lnTo>
                  <a:cubicBezTo>
                    <a:pt x="12065" y="288925"/>
                    <a:pt x="26670" y="293688"/>
                    <a:pt x="43815" y="298132"/>
                  </a:cubicBezTo>
                  <a:cubicBezTo>
                    <a:pt x="60960" y="301942"/>
                    <a:pt x="82550" y="303847"/>
                    <a:pt x="108585" y="303847"/>
                  </a:cubicBezTo>
                  <a:cubicBezTo>
                    <a:pt x="131445" y="303847"/>
                    <a:pt x="153352" y="300990"/>
                    <a:pt x="174307" y="295275"/>
                  </a:cubicBezTo>
                  <a:cubicBezTo>
                    <a:pt x="195897" y="289560"/>
                    <a:pt x="213677" y="280352"/>
                    <a:pt x="227647" y="267653"/>
                  </a:cubicBezTo>
                  <a:cubicBezTo>
                    <a:pt x="241618" y="255588"/>
                    <a:pt x="248602" y="239395"/>
                    <a:pt x="248602" y="219075"/>
                  </a:cubicBezTo>
                  <a:cubicBezTo>
                    <a:pt x="247967" y="194945"/>
                    <a:pt x="240347" y="176530"/>
                    <a:pt x="225742" y="16383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AD312E4F-80E5-B72E-1E15-314B3653E18A}"/>
                </a:ext>
              </a:extLst>
            </p:cNvPr>
            <p:cNvSpPr/>
            <p:nvPr/>
          </p:nvSpPr>
          <p:spPr>
            <a:xfrm>
              <a:off x="-2949004" y="-2266983"/>
              <a:ext cx="360997" cy="537209"/>
            </a:xfrm>
            <a:custGeom>
              <a:avLst/>
              <a:gdLst>
                <a:gd name="connsiteX0" fmla="*/ 360998 w 360997"/>
                <a:gd name="connsiteY0" fmla="*/ 185738 h 537209"/>
                <a:gd name="connsiteX1" fmla="*/ 310515 w 360997"/>
                <a:gd name="connsiteY1" fmla="*/ 335280 h 537209"/>
                <a:gd name="connsiteX2" fmla="*/ 207645 w 360997"/>
                <a:gd name="connsiteY2" fmla="*/ 374332 h 537209"/>
                <a:gd name="connsiteX3" fmla="*/ 100013 w 360997"/>
                <a:gd name="connsiteY3" fmla="*/ 341947 h 537209"/>
                <a:gd name="connsiteX4" fmla="*/ 100013 w 360997"/>
                <a:gd name="connsiteY4" fmla="*/ 537210 h 537209"/>
                <a:gd name="connsiteX5" fmla="*/ 58102 w 360997"/>
                <a:gd name="connsiteY5" fmla="*/ 537210 h 537209"/>
                <a:gd name="connsiteX6" fmla="*/ 0 w 360997"/>
                <a:gd name="connsiteY6" fmla="*/ 491490 h 537209"/>
                <a:gd name="connsiteX7" fmla="*/ 0 w 360997"/>
                <a:gd name="connsiteY7" fmla="*/ 11430 h 537209"/>
                <a:gd name="connsiteX8" fmla="*/ 42863 w 360997"/>
                <a:gd name="connsiteY8" fmla="*/ 11430 h 537209"/>
                <a:gd name="connsiteX9" fmla="*/ 94298 w 360997"/>
                <a:gd name="connsiteY9" fmla="*/ 37147 h 537209"/>
                <a:gd name="connsiteX10" fmla="*/ 100013 w 360997"/>
                <a:gd name="connsiteY10" fmla="*/ 33338 h 537209"/>
                <a:gd name="connsiteX11" fmla="*/ 211455 w 360997"/>
                <a:gd name="connsiteY11" fmla="*/ 0 h 537209"/>
                <a:gd name="connsiteX12" fmla="*/ 360998 w 360997"/>
                <a:gd name="connsiteY12" fmla="*/ 185738 h 537209"/>
                <a:gd name="connsiteX13" fmla="*/ 258127 w 360997"/>
                <a:gd name="connsiteY13" fmla="*/ 166688 h 537209"/>
                <a:gd name="connsiteX14" fmla="*/ 235268 w 360997"/>
                <a:gd name="connsiteY14" fmla="*/ 81915 h 537209"/>
                <a:gd name="connsiteX15" fmla="*/ 183832 w 360997"/>
                <a:gd name="connsiteY15" fmla="*/ 65722 h 537209"/>
                <a:gd name="connsiteX16" fmla="*/ 100013 w 360997"/>
                <a:gd name="connsiteY16" fmla="*/ 104775 h 537209"/>
                <a:gd name="connsiteX17" fmla="*/ 100013 w 360997"/>
                <a:gd name="connsiteY17" fmla="*/ 271463 h 537209"/>
                <a:gd name="connsiteX18" fmla="*/ 182880 w 360997"/>
                <a:gd name="connsiteY18" fmla="*/ 306705 h 537209"/>
                <a:gd name="connsiteX19" fmla="*/ 234315 w 360997"/>
                <a:gd name="connsiteY19" fmla="*/ 290513 h 537209"/>
                <a:gd name="connsiteX20" fmla="*/ 258127 w 360997"/>
                <a:gd name="connsiteY20" fmla="*/ 166688 h 537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60997" h="537209">
                  <a:moveTo>
                    <a:pt x="360998" y="185738"/>
                  </a:moveTo>
                  <a:cubicBezTo>
                    <a:pt x="360998" y="216217"/>
                    <a:pt x="356235" y="289560"/>
                    <a:pt x="310515" y="335280"/>
                  </a:cubicBezTo>
                  <a:cubicBezTo>
                    <a:pt x="284798" y="360997"/>
                    <a:pt x="250507" y="374332"/>
                    <a:pt x="207645" y="374332"/>
                  </a:cubicBezTo>
                  <a:cubicBezTo>
                    <a:pt x="153352" y="374332"/>
                    <a:pt x="116205" y="354330"/>
                    <a:pt x="100013" y="341947"/>
                  </a:cubicBezTo>
                  <a:lnTo>
                    <a:pt x="100013" y="537210"/>
                  </a:lnTo>
                  <a:lnTo>
                    <a:pt x="58102" y="537210"/>
                  </a:lnTo>
                  <a:cubicBezTo>
                    <a:pt x="29527" y="537210"/>
                    <a:pt x="0" y="520065"/>
                    <a:pt x="0" y="491490"/>
                  </a:cubicBezTo>
                  <a:lnTo>
                    <a:pt x="0" y="11430"/>
                  </a:lnTo>
                  <a:lnTo>
                    <a:pt x="42863" y="11430"/>
                  </a:lnTo>
                  <a:cubicBezTo>
                    <a:pt x="63818" y="11430"/>
                    <a:pt x="84773" y="20955"/>
                    <a:pt x="94298" y="37147"/>
                  </a:cubicBezTo>
                  <a:lnTo>
                    <a:pt x="100013" y="33338"/>
                  </a:lnTo>
                  <a:cubicBezTo>
                    <a:pt x="121920" y="17145"/>
                    <a:pt x="154305" y="0"/>
                    <a:pt x="211455" y="0"/>
                  </a:cubicBezTo>
                  <a:cubicBezTo>
                    <a:pt x="310515" y="0"/>
                    <a:pt x="360998" y="62865"/>
                    <a:pt x="360998" y="185738"/>
                  </a:cubicBezTo>
                  <a:close/>
                  <a:moveTo>
                    <a:pt x="258127" y="166688"/>
                  </a:moveTo>
                  <a:cubicBezTo>
                    <a:pt x="258127" y="125730"/>
                    <a:pt x="250507" y="97155"/>
                    <a:pt x="235268" y="81915"/>
                  </a:cubicBezTo>
                  <a:cubicBezTo>
                    <a:pt x="219075" y="65722"/>
                    <a:pt x="197168" y="65722"/>
                    <a:pt x="183832" y="65722"/>
                  </a:cubicBezTo>
                  <a:cubicBezTo>
                    <a:pt x="142875" y="65722"/>
                    <a:pt x="107632" y="98107"/>
                    <a:pt x="100013" y="104775"/>
                  </a:cubicBezTo>
                  <a:lnTo>
                    <a:pt x="100013" y="271463"/>
                  </a:lnTo>
                  <a:cubicBezTo>
                    <a:pt x="114300" y="287655"/>
                    <a:pt x="142875" y="306705"/>
                    <a:pt x="182880" y="306705"/>
                  </a:cubicBezTo>
                  <a:cubicBezTo>
                    <a:pt x="205740" y="306705"/>
                    <a:pt x="222885" y="300990"/>
                    <a:pt x="234315" y="290513"/>
                  </a:cubicBezTo>
                  <a:cubicBezTo>
                    <a:pt x="254318" y="269557"/>
                    <a:pt x="258127" y="229552"/>
                    <a:pt x="258127" y="16668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9F89B8B-9CC4-B65B-6D0E-F489D5C71C19}"/>
              </a:ext>
            </a:extLst>
          </p:cNvPr>
          <p:cNvSpPr txBox="1"/>
          <p:nvPr userDrawn="1"/>
        </p:nvSpPr>
        <p:spPr>
          <a:xfrm>
            <a:off x="3221590" y="6341137"/>
            <a:ext cx="313653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367" rtl="0" eaLnBrk="1" latinLnBrk="0" hangingPunct="1"/>
            <a:r>
              <a:rPr lang="en-US" altLang="ko-KR" sz="800" i="1" u="none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Copyright EUNBI-KIM(eunbi.kim@synetics.kr)., All rights reserved.</a:t>
            </a: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24F079BA-EC68-4847-F163-A30F341BC73E}"/>
              </a:ext>
            </a:extLst>
          </p:cNvPr>
          <p:cNvSpPr/>
          <p:nvPr userDrawn="1"/>
        </p:nvSpPr>
        <p:spPr bwMode="auto">
          <a:xfrm>
            <a:off x="100965" y="304800"/>
            <a:ext cx="426720" cy="735170"/>
          </a:xfrm>
          <a:custGeom>
            <a:avLst/>
            <a:gdLst>
              <a:gd name="connsiteX0" fmla="*/ 0 w 426720"/>
              <a:gd name="connsiteY0" fmla="*/ 0 h 735170"/>
              <a:gd name="connsiteX1" fmla="*/ 426720 w 426720"/>
              <a:gd name="connsiteY1" fmla="*/ 0 h 735170"/>
              <a:gd name="connsiteX2" fmla="*/ 426720 w 426720"/>
              <a:gd name="connsiteY2" fmla="*/ 735170 h 735170"/>
              <a:gd name="connsiteX3" fmla="*/ 213360 w 426720"/>
              <a:gd name="connsiteY3" fmla="*/ 367308 h 735170"/>
              <a:gd name="connsiteX4" fmla="*/ 0 w 426720"/>
              <a:gd name="connsiteY4" fmla="*/ 735169 h 735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6720" h="735170">
                <a:moveTo>
                  <a:pt x="0" y="0"/>
                </a:moveTo>
                <a:lnTo>
                  <a:pt x="426720" y="0"/>
                </a:lnTo>
                <a:lnTo>
                  <a:pt x="426720" y="735170"/>
                </a:lnTo>
                <a:lnTo>
                  <a:pt x="213360" y="367308"/>
                </a:lnTo>
                <a:lnTo>
                  <a:pt x="0" y="735169"/>
                </a:lnTo>
                <a:close/>
              </a:path>
            </a:pathLst>
          </a:cu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endParaRPr lang="ko-KR" alt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n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CC319F-B479-B8DC-43F5-F6BED6F99CD7}"/>
              </a:ext>
            </a:extLst>
          </p:cNvPr>
          <p:cNvSpPr txBox="1"/>
          <p:nvPr userDrawn="1"/>
        </p:nvSpPr>
        <p:spPr>
          <a:xfrm>
            <a:off x="164748" y="337922"/>
            <a:ext cx="307777" cy="2589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4000"/>
              </a:lnSpc>
              <a:spcAft>
                <a:spcPts val="300"/>
              </a:spcAft>
            </a:pPr>
            <a:r>
              <a:rPr lang="ko-KR" altLang="en-US" sz="1600" b="1" dirty="0">
                <a:solidFill>
                  <a:schemeClr val="bg1"/>
                </a:solidFill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179436613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92FB367-80D6-4D24-C610-B474AAD8660E}"/>
              </a:ext>
            </a:extLst>
          </p:cNvPr>
          <p:cNvGrpSpPr/>
          <p:nvPr userDrawn="1"/>
        </p:nvGrpSpPr>
        <p:grpSpPr>
          <a:xfrm>
            <a:off x="0" y="6269038"/>
            <a:ext cx="12206513" cy="590163"/>
            <a:chOff x="0" y="6268222"/>
            <a:chExt cx="12206513" cy="590979"/>
          </a:xfrm>
        </p:grpSpPr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D1CDC95D-7014-1286-5F70-B2676900818E}"/>
                </a:ext>
              </a:extLst>
            </p:cNvPr>
            <p:cNvSpPr/>
            <p:nvPr userDrawn="1"/>
          </p:nvSpPr>
          <p:spPr bwMode="auto">
            <a:xfrm flipH="1" flipV="1">
              <a:off x="6096000" y="6268222"/>
              <a:ext cx="6110513" cy="589777"/>
            </a:xfrm>
            <a:custGeom>
              <a:avLst/>
              <a:gdLst>
                <a:gd name="connsiteX0" fmla="*/ 5693706 w 6110513"/>
                <a:gd name="connsiteY0" fmla="*/ 589777 h 589777"/>
                <a:gd name="connsiteX1" fmla="*/ 0 w 6110513"/>
                <a:gd name="connsiteY1" fmla="*/ 589777 h 589777"/>
                <a:gd name="connsiteX2" fmla="*/ 0 w 6110513"/>
                <a:gd name="connsiteY2" fmla="*/ 0 h 589777"/>
                <a:gd name="connsiteX3" fmla="*/ 6110513 w 6110513"/>
                <a:gd name="connsiteY3" fmla="*/ 0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10513" h="589777">
                  <a:moveTo>
                    <a:pt x="5693706" y="589777"/>
                  </a:moveTo>
                  <a:lnTo>
                    <a:pt x="0" y="589777"/>
                  </a:lnTo>
                  <a:lnTo>
                    <a:pt x="0" y="0"/>
                  </a:lnTo>
                  <a:lnTo>
                    <a:pt x="6110513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D4DCD61-F27E-30E5-AEFC-086501CD9FB7}"/>
                </a:ext>
              </a:extLst>
            </p:cNvPr>
            <p:cNvSpPr/>
            <p:nvPr userDrawn="1"/>
          </p:nvSpPr>
          <p:spPr bwMode="auto">
            <a:xfrm flipH="1" flipV="1">
              <a:off x="0" y="6549211"/>
              <a:ext cx="12192000" cy="308789"/>
            </a:xfrm>
            <a:prstGeom prst="rect">
              <a:avLst/>
            </a:prstGeom>
            <a:gradFill>
              <a:gsLst>
                <a:gs pos="26000">
                  <a:srgbClr val="008B7D"/>
                </a:gs>
                <a:gs pos="100000">
                  <a:srgbClr val="77BF43"/>
                </a:gs>
              </a:gsLst>
              <a:lin ang="0" scaled="0"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CB1E57F3-5486-3577-50C7-E38906809647}"/>
                </a:ext>
              </a:extLst>
            </p:cNvPr>
            <p:cNvSpPr/>
            <p:nvPr userDrawn="1"/>
          </p:nvSpPr>
          <p:spPr bwMode="auto">
            <a:xfrm flipH="1" flipV="1">
              <a:off x="7750629" y="6269424"/>
              <a:ext cx="4441370" cy="589777"/>
            </a:xfrm>
            <a:custGeom>
              <a:avLst/>
              <a:gdLst>
                <a:gd name="connsiteX0" fmla="*/ 4024563 w 4441370"/>
                <a:gd name="connsiteY0" fmla="*/ 589777 h 589777"/>
                <a:gd name="connsiteX1" fmla="*/ 0 w 4441370"/>
                <a:gd name="connsiteY1" fmla="*/ 589777 h 589777"/>
                <a:gd name="connsiteX2" fmla="*/ 0 w 4441370"/>
                <a:gd name="connsiteY2" fmla="*/ 0 h 589777"/>
                <a:gd name="connsiteX3" fmla="*/ 4441370 w 4441370"/>
                <a:gd name="connsiteY3" fmla="*/ 0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1370" h="589777">
                  <a:moveTo>
                    <a:pt x="4024563" y="589777"/>
                  </a:moveTo>
                  <a:lnTo>
                    <a:pt x="0" y="589777"/>
                  </a:lnTo>
                  <a:lnTo>
                    <a:pt x="0" y="0"/>
                  </a:lnTo>
                  <a:lnTo>
                    <a:pt x="4441370" y="0"/>
                  </a:lnTo>
                  <a:close/>
                </a:path>
              </a:pathLst>
            </a:custGeom>
            <a:solidFill>
              <a:srgbClr val="F7931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8235BA-8FDF-AA07-D1DE-8A761726ED63}"/>
              </a:ext>
            </a:extLst>
          </p:cNvPr>
          <p:cNvSpPr/>
          <p:nvPr userDrawn="1"/>
        </p:nvSpPr>
        <p:spPr bwMode="auto">
          <a:xfrm>
            <a:off x="11609388" y="6269038"/>
            <a:ext cx="582612" cy="58896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fld id="{E55660CD-8E06-4A8F-BEE4-5182AFE13BD8}" type="slidenum">
              <a:rPr lang="ko-KR" altLang="en-US" sz="1200" smtClean="0">
                <a:solidFill>
                  <a:schemeClr val="bg1"/>
                </a:solidFill>
                <a:latin typeface="+mj-ea"/>
                <a:ea typeface="+mj-ea"/>
                <a:cs typeface="Segoe UI" pitchFamily="34" charset="0"/>
              </a:rPr>
              <a:pPr algn="ctr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t>‹#›</a:t>
            </a:fld>
            <a:endParaRPr lang="ko-KR" altLang="en-US" sz="1200" dirty="0" err="1">
              <a:solidFill>
                <a:schemeClr val="bg1"/>
              </a:solidFill>
              <a:latin typeface="+mj-ea"/>
              <a:ea typeface="+mj-ea"/>
              <a:cs typeface="Segoe UI" pitchFamily="34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A78966F-F589-8C13-D41A-95325F4D86A9}"/>
              </a:ext>
            </a:extLst>
          </p:cNvPr>
          <p:cNvGrpSpPr/>
          <p:nvPr userDrawn="1"/>
        </p:nvGrpSpPr>
        <p:grpSpPr>
          <a:xfrm>
            <a:off x="0" y="0"/>
            <a:ext cx="12192000" cy="307589"/>
            <a:chOff x="0" y="0"/>
            <a:chExt cx="12192000" cy="589777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DBD9D0C6-1736-9DB7-8BD3-C4B19C9C529A}"/>
                </a:ext>
              </a:extLst>
            </p:cNvPr>
            <p:cNvSpPr/>
            <p:nvPr userDrawn="1"/>
          </p:nvSpPr>
          <p:spPr bwMode="auto">
            <a:xfrm>
              <a:off x="1" y="0"/>
              <a:ext cx="3252069" cy="589777"/>
            </a:xfrm>
            <a:custGeom>
              <a:avLst/>
              <a:gdLst>
                <a:gd name="connsiteX0" fmla="*/ 0 w 3252069"/>
                <a:gd name="connsiteY0" fmla="*/ 0 h 589777"/>
                <a:gd name="connsiteX1" fmla="*/ 3252069 w 3252069"/>
                <a:gd name="connsiteY1" fmla="*/ 0 h 589777"/>
                <a:gd name="connsiteX2" fmla="*/ 2835262 w 3252069"/>
                <a:gd name="connsiteY2" fmla="*/ 589777 h 589777"/>
                <a:gd name="connsiteX3" fmla="*/ 0 w 3252069"/>
                <a:gd name="connsiteY3" fmla="*/ 589777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52069" h="589777">
                  <a:moveTo>
                    <a:pt x="0" y="0"/>
                  </a:moveTo>
                  <a:lnTo>
                    <a:pt x="3252069" y="0"/>
                  </a:lnTo>
                  <a:lnTo>
                    <a:pt x="2835262" y="589777"/>
                  </a:lnTo>
                  <a:lnTo>
                    <a:pt x="0" y="589777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DF6208D-E45B-3075-4A16-C6EAB3BC9D76}"/>
                </a:ext>
              </a:extLst>
            </p:cNvPr>
            <p:cNvSpPr/>
            <p:nvPr userDrawn="1"/>
          </p:nvSpPr>
          <p:spPr bwMode="auto">
            <a:xfrm>
              <a:off x="0" y="0"/>
              <a:ext cx="12192000" cy="308789"/>
            </a:xfrm>
            <a:prstGeom prst="rect">
              <a:avLst/>
            </a:prstGeom>
            <a:gradFill>
              <a:gsLst>
                <a:gs pos="26000">
                  <a:srgbClr val="008B7D"/>
                </a:gs>
                <a:gs pos="100000">
                  <a:srgbClr val="77BF43"/>
                </a:gs>
              </a:gsLst>
              <a:lin ang="0" scaled="0"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3D1393EE-06EA-1179-BA66-16B422766DF8}"/>
                </a:ext>
              </a:extLst>
            </p:cNvPr>
            <p:cNvSpPr/>
            <p:nvPr userDrawn="1"/>
          </p:nvSpPr>
          <p:spPr bwMode="auto">
            <a:xfrm>
              <a:off x="1" y="0"/>
              <a:ext cx="2307771" cy="589777"/>
            </a:xfrm>
            <a:custGeom>
              <a:avLst/>
              <a:gdLst>
                <a:gd name="connsiteX0" fmla="*/ 0 w 2307771"/>
                <a:gd name="connsiteY0" fmla="*/ 0 h 589777"/>
                <a:gd name="connsiteX1" fmla="*/ 2307771 w 2307771"/>
                <a:gd name="connsiteY1" fmla="*/ 0 h 589777"/>
                <a:gd name="connsiteX2" fmla="*/ 1890964 w 2307771"/>
                <a:gd name="connsiteY2" fmla="*/ 589777 h 589777"/>
                <a:gd name="connsiteX3" fmla="*/ 0 w 2307771"/>
                <a:gd name="connsiteY3" fmla="*/ 589777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7771" h="589777">
                  <a:moveTo>
                    <a:pt x="0" y="0"/>
                  </a:moveTo>
                  <a:lnTo>
                    <a:pt x="2307771" y="0"/>
                  </a:lnTo>
                  <a:lnTo>
                    <a:pt x="1890964" y="589777"/>
                  </a:lnTo>
                  <a:lnTo>
                    <a:pt x="0" y="589777"/>
                  </a:lnTo>
                  <a:close/>
                </a:path>
              </a:pathLst>
            </a:custGeom>
            <a:solidFill>
              <a:srgbClr val="F7931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095685"/>
          </a:xfrm>
        </p:spPr>
        <p:txBody>
          <a:bodyPr>
            <a:noAutofit/>
          </a:bodyPr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45C4FA0A-1082-F5D1-E2D8-602D94587844}"/>
              </a:ext>
            </a:extLst>
          </p:cNvPr>
          <p:cNvGrpSpPr/>
          <p:nvPr/>
        </p:nvGrpSpPr>
        <p:grpSpPr>
          <a:xfrm>
            <a:off x="10573321" y="278143"/>
            <a:ext cx="1324992" cy="456056"/>
            <a:chOff x="-5452174" y="-2856581"/>
            <a:chExt cx="3273742" cy="1126807"/>
          </a:xfrm>
        </p:grpSpPr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1F13A71A-A413-1372-4DF3-69B906CC8F29}"/>
                </a:ext>
              </a:extLst>
            </p:cNvPr>
            <p:cNvSpPr/>
            <p:nvPr/>
          </p:nvSpPr>
          <p:spPr>
            <a:xfrm>
              <a:off x="-2687384" y="-2747044"/>
              <a:ext cx="141287" cy="417195"/>
            </a:xfrm>
            <a:custGeom>
              <a:avLst/>
              <a:gdLst>
                <a:gd name="connsiteX0" fmla="*/ 59373 w 141287"/>
                <a:gd name="connsiteY0" fmla="*/ 417195 h 417195"/>
                <a:gd name="connsiteX1" fmla="*/ 141288 w 141287"/>
                <a:gd name="connsiteY1" fmla="*/ 62865 h 417195"/>
                <a:gd name="connsiteX2" fmla="*/ 38418 w 141287"/>
                <a:gd name="connsiteY2" fmla="*/ 0 h 417195"/>
                <a:gd name="connsiteX3" fmla="*/ 59373 w 141287"/>
                <a:gd name="connsiteY3" fmla="*/ 417195 h 41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287" h="417195">
                  <a:moveTo>
                    <a:pt x="59373" y="417195"/>
                  </a:moveTo>
                  <a:cubicBezTo>
                    <a:pt x="59373" y="417195"/>
                    <a:pt x="-6350" y="263843"/>
                    <a:pt x="141288" y="62865"/>
                  </a:cubicBezTo>
                  <a:cubicBezTo>
                    <a:pt x="141288" y="62865"/>
                    <a:pt x="106045" y="15240"/>
                    <a:pt x="38418" y="0"/>
                  </a:cubicBezTo>
                  <a:cubicBezTo>
                    <a:pt x="38418" y="0"/>
                    <a:pt x="-60642" y="231458"/>
                    <a:pt x="59373" y="41719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0240EAF6-0EA6-F49D-DE09-7413B802F602}"/>
                </a:ext>
              </a:extLst>
            </p:cNvPr>
            <p:cNvSpPr/>
            <p:nvPr/>
          </p:nvSpPr>
          <p:spPr>
            <a:xfrm>
              <a:off x="-2410842" y="-2856581"/>
              <a:ext cx="217293" cy="492442"/>
            </a:xfrm>
            <a:custGeom>
              <a:avLst/>
              <a:gdLst>
                <a:gd name="connsiteX0" fmla="*/ 0 w 217293"/>
                <a:gd name="connsiteY0" fmla="*/ 492443 h 492442"/>
                <a:gd name="connsiteX1" fmla="*/ 101918 w 217293"/>
                <a:gd name="connsiteY1" fmla="*/ 452438 h 492442"/>
                <a:gd name="connsiteX2" fmla="*/ 193357 w 217293"/>
                <a:gd name="connsiteY2" fmla="*/ 0 h 492442"/>
                <a:gd name="connsiteX3" fmla="*/ 64770 w 217293"/>
                <a:gd name="connsiteY3" fmla="*/ 89535 h 492442"/>
                <a:gd name="connsiteX4" fmla="*/ 0 w 217293"/>
                <a:gd name="connsiteY4" fmla="*/ 492443 h 492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293" h="492442">
                  <a:moveTo>
                    <a:pt x="0" y="492443"/>
                  </a:moveTo>
                  <a:cubicBezTo>
                    <a:pt x="31432" y="489585"/>
                    <a:pt x="66675" y="475298"/>
                    <a:pt x="101918" y="452438"/>
                  </a:cubicBezTo>
                  <a:cubicBezTo>
                    <a:pt x="287655" y="335280"/>
                    <a:pt x="193357" y="0"/>
                    <a:pt x="193357" y="0"/>
                  </a:cubicBezTo>
                  <a:cubicBezTo>
                    <a:pt x="193357" y="0"/>
                    <a:pt x="136207" y="34290"/>
                    <a:pt x="64770" y="89535"/>
                  </a:cubicBezTo>
                  <a:cubicBezTo>
                    <a:pt x="94298" y="173355"/>
                    <a:pt x="139065" y="362903"/>
                    <a:pt x="0" y="49244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B4721C38-A156-0283-6C3B-009FD0A2EEC5}"/>
                </a:ext>
              </a:extLst>
            </p:cNvPr>
            <p:cNvSpPr/>
            <p:nvPr/>
          </p:nvSpPr>
          <p:spPr>
            <a:xfrm>
              <a:off x="-2615633" y="-2767046"/>
              <a:ext cx="269561" cy="467601"/>
            </a:xfrm>
            <a:custGeom>
              <a:avLst/>
              <a:gdLst>
                <a:gd name="connsiteX0" fmla="*/ 204792 w 269561"/>
                <a:gd name="connsiteY0" fmla="*/ 403860 h 467601"/>
                <a:gd name="connsiteX1" fmla="*/ 204792 w 269561"/>
                <a:gd name="connsiteY1" fmla="*/ 402907 h 467601"/>
                <a:gd name="connsiteX2" fmla="*/ 105732 w 269561"/>
                <a:gd name="connsiteY2" fmla="*/ 309563 h 467601"/>
                <a:gd name="connsiteX3" fmla="*/ 269562 w 269561"/>
                <a:gd name="connsiteY3" fmla="*/ 0 h 467601"/>
                <a:gd name="connsiteX4" fmla="*/ 4 w 269561"/>
                <a:gd name="connsiteY4" fmla="*/ 384810 h 467601"/>
                <a:gd name="connsiteX5" fmla="*/ 1910 w 269561"/>
                <a:gd name="connsiteY5" fmla="*/ 408622 h 467601"/>
                <a:gd name="connsiteX6" fmla="*/ 2862 w 269561"/>
                <a:gd name="connsiteY6" fmla="*/ 413385 h 467601"/>
                <a:gd name="connsiteX7" fmla="*/ 204792 w 269561"/>
                <a:gd name="connsiteY7" fmla="*/ 403860 h 46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9561" h="467601">
                  <a:moveTo>
                    <a:pt x="204792" y="403860"/>
                  </a:moveTo>
                  <a:cubicBezTo>
                    <a:pt x="204792" y="403860"/>
                    <a:pt x="204792" y="403543"/>
                    <a:pt x="204792" y="402907"/>
                  </a:cubicBezTo>
                  <a:cubicBezTo>
                    <a:pt x="152404" y="408622"/>
                    <a:pt x="112399" y="383857"/>
                    <a:pt x="105732" y="309563"/>
                  </a:cubicBezTo>
                  <a:cubicBezTo>
                    <a:pt x="94302" y="192405"/>
                    <a:pt x="268610" y="952"/>
                    <a:pt x="269562" y="0"/>
                  </a:cubicBezTo>
                  <a:cubicBezTo>
                    <a:pt x="152404" y="90488"/>
                    <a:pt x="-948" y="238125"/>
                    <a:pt x="4" y="384810"/>
                  </a:cubicBezTo>
                  <a:cubicBezTo>
                    <a:pt x="639" y="392430"/>
                    <a:pt x="1275" y="400367"/>
                    <a:pt x="1910" y="408622"/>
                  </a:cubicBezTo>
                  <a:cubicBezTo>
                    <a:pt x="1910" y="409892"/>
                    <a:pt x="2227" y="411480"/>
                    <a:pt x="2862" y="413385"/>
                  </a:cubicBezTo>
                  <a:cubicBezTo>
                    <a:pt x="30485" y="478155"/>
                    <a:pt x="105732" y="496252"/>
                    <a:pt x="204792" y="40386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36896A71-DF82-DD57-B8A6-920E0C13C875}"/>
                </a:ext>
              </a:extLst>
            </p:cNvPr>
            <p:cNvSpPr/>
            <p:nvPr/>
          </p:nvSpPr>
          <p:spPr>
            <a:xfrm>
              <a:off x="-2612772" y="-2404144"/>
              <a:ext cx="434340" cy="187418"/>
            </a:xfrm>
            <a:custGeom>
              <a:avLst/>
              <a:gdLst>
                <a:gd name="connsiteX0" fmla="*/ 303848 w 434340"/>
                <a:gd name="connsiteY0" fmla="*/ 0 h 187418"/>
                <a:gd name="connsiteX1" fmla="*/ 201930 w 434340"/>
                <a:gd name="connsiteY1" fmla="*/ 40005 h 187418"/>
                <a:gd name="connsiteX2" fmla="*/ 201930 w 434340"/>
                <a:gd name="connsiteY2" fmla="*/ 40958 h 187418"/>
                <a:gd name="connsiteX3" fmla="*/ 0 w 434340"/>
                <a:gd name="connsiteY3" fmla="*/ 50483 h 187418"/>
                <a:gd name="connsiteX4" fmla="*/ 953 w 434340"/>
                <a:gd name="connsiteY4" fmla="*/ 55245 h 187418"/>
                <a:gd name="connsiteX5" fmla="*/ 434340 w 434340"/>
                <a:gd name="connsiteY5" fmla="*/ 167640 h 187418"/>
                <a:gd name="connsiteX6" fmla="*/ 303848 w 434340"/>
                <a:gd name="connsiteY6" fmla="*/ 0 h 187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" h="187418">
                  <a:moveTo>
                    <a:pt x="303848" y="0"/>
                  </a:moveTo>
                  <a:cubicBezTo>
                    <a:pt x="268605" y="22860"/>
                    <a:pt x="233363" y="37148"/>
                    <a:pt x="201930" y="40005"/>
                  </a:cubicBezTo>
                  <a:cubicBezTo>
                    <a:pt x="201930" y="40640"/>
                    <a:pt x="201930" y="40958"/>
                    <a:pt x="201930" y="40958"/>
                  </a:cubicBezTo>
                  <a:cubicBezTo>
                    <a:pt x="102870" y="133350"/>
                    <a:pt x="27623" y="115253"/>
                    <a:pt x="0" y="50483"/>
                  </a:cubicBezTo>
                  <a:cubicBezTo>
                    <a:pt x="0" y="51753"/>
                    <a:pt x="317" y="53340"/>
                    <a:pt x="953" y="55245"/>
                  </a:cubicBezTo>
                  <a:cubicBezTo>
                    <a:pt x="37148" y="257175"/>
                    <a:pt x="434340" y="167640"/>
                    <a:pt x="434340" y="167640"/>
                  </a:cubicBezTo>
                  <a:cubicBezTo>
                    <a:pt x="434340" y="167640"/>
                    <a:pt x="427673" y="50483"/>
                    <a:pt x="303848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2570499E-7535-C7B1-7835-25E943D188BB}"/>
                </a:ext>
              </a:extLst>
            </p:cNvPr>
            <p:cNvSpPr/>
            <p:nvPr/>
          </p:nvSpPr>
          <p:spPr>
            <a:xfrm>
              <a:off x="-3352864" y="-2255554"/>
              <a:ext cx="344805" cy="364807"/>
            </a:xfrm>
            <a:custGeom>
              <a:avLst/>
              <a:gdLst>
                <a:gd name="connsiteX0" fmla="*/ 286703 w 344805"/>
                <a:gd name="connsiteY0" fmla="*/ 0 h 364807"/>
                <a:gd name="connsiteX1" fmla="*/ 243840 w 344805"/>
                <a:gd name="connsiteY1" fmla="*/ 0 h 364807"/>
                <a:gd name="connsiteX2" fmla="*/ 243840 w 344805"/>
                <a:gd name="connsiteY2" fmla="*/ 241935 h 364807"/>
                <a:gd name="connsiteX3" fmla="*/ 151448 w 344805"/>
                <a:gd name="connsiteY3" fmla="*/ 292418 h 364807"/>
                <a:gd name="connsiteX4" fmla="*/ 100965 w 344805"/>
                <a:gd name="connsiteY4" fmla="*/ 247650 h 364807"/>
                <a:gd name="connsiteX5" fmla="*/ 100965 w 344805"/>
                <a:gd name="connsiteY5" fmla="*/ 46672 h 364807"/>
                <a:gd name="connsiteX6" fmla="*/ 88583 w 344805"/>
                <a:gd name="connsiteY6" fmla="*/ 17145 h 364807"/>
                <a:gd name="connsiteX7" fmla="*/ 42863 w 344805"/>
                <a:gd name="connsiteY7" fmla="*/ 0 h 364807"/>
                <a:gd name="connsiteX8" fmla="*/ 0 w 344805"/>
                <a:gd name="connsiteY8" fmla="*/ 0 h 364807"/>
                <a:gd name="connsiteX9" fmla="*/ 0 w 344805"/>
                <a:gd name="connsiteY9" fmla="*/ 266700 h 364807"/>
                <a:gd name="connsiteX10" fmla="*/ 113348 w 344805"/>
                <a:gd name="connsiteY10" fmla="*/ 364808 h 364807"/>
                <a:gd name="connsiteX11" fmla="*/ 243840 w 344805"/>
                <a:gd name="connsiteY11" fmla="*/ 310515 h 364807"/>
                <a:gd name="connsiteX12" fmla="*/ 243840 w 344805"/>
                <a:gd name="connsiteY12" fmla="*/ 319088 h 364807"/>
                <a:gd name="connsiteX13" fmla="*/ 256223 w 344805"/>
                <a:gd name="connsiteY13" fmla="*/ 347663 h 364807"/>
                <a:gd name="connsiteX14" fmla="*/ 301943 w 344805"/>
                <a:gd name="connsiteY14" fmla="*/ 364808 h 364807"/>
                <a:gd name="connsiteX15" fmla="*/ 344805 w 344805"/>
                <a:gd name="connsiteY15" fmla="*/ 364808 h 364807"/>
                <a:gd name="connsiteX16" fmla="*/ 344805 w 344805"/>
                <a:gd name="connsiteY16" fmla="*/ 46672 h 364807"/>
                <a:gd name="connsiteX17" fmla="*/ 286703 w 344805"/>
                <a:gd name="connsiteY17" fmla="*/ 0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4805" h="364807">
                  <a:moveTo>
                    <a:pt x="286703" y="0"/>
                  </a:moveTo>
                  <a:lnTo>
                    <a:pt x="243840" y="0"/>
                  </a:lnTo>
                  <a:lnTo>
                    <a:pt x="243840" y="241935"/>
                  </a:lnTo>
                  <a:cubicBezTo>
                    <a:pt x="212408" y="273368"/>
                    <a:pt x="178118" y="292418"/>
                    <a:pt x="151448" y="292418"/>
                  </a:cubicBezTo>
                  <a:cubicBezTo>
                    <a:pt x="127635" y="292418"/>
                    <a:pt x="100965" y="286703"/>
                    <a:pt x="100965" y="247650"/>
                  </a:cubicBezTo>
                  <a:lnTo>
                    <a:pt x="100965" y="46672"/>
                  </a:lnTo>
                  <a:cubicBezTo>
                    <a:pt x="100965" y="35243"/>
                    <a:pt x="96203" y="25718"/>
                    <a:pt x="88583" y="17145"/>
                  </a:cubicBezTo>
                  <a:cubicBezTo>
                    <a:pt x="77153" y="6668"/>
                    <a:pt x="60960" y="0"/>
                    <a:pt x="42863" y="0"/>
                  </a:cubicBezTo>
                  <a:lnTo>
                    <a:pt x="0" y="0"/>
                  </a:lnTo>
                  <a:lnTo>
                    <a:pt x="0" y="266700"/>
                  </a:lnTo>
                  <a:cubicBezTo>
                    <a:pt x="0" y="339090"/>
                    <a:pt x="59055" y="364808"/>
                    <a:pt x="113348" y="364808"/>
                  </a:cubicBezTo>
                  <a:cubicBezTo>
                    <a:pt x="157163" y="364808"/>
                    <a:pt x="203835" y="344805"/>
                    <a:pt x="243840" y="310515"/>
                  </a:cubicBezTo>
                  <a:lnTo>
                    <a:pt x="243840" y="319088"/>
                  </a:lnTo>
                  <a:cubicBezTo>
                    <a:pt x="243840" y="329565"/>
                    <a:pt x="248603" y="340043"/>
                    <a:pt x="256223" y="347663"/>
                  </a:cubicBezTo>
                  <a:cubicBezTo>
                    <a:pt x="267653" y="359093"/>
                    <a:pt x="283845" y="364808"/>
                    <a:pt x="301943" y="364808"/>
                  </a:cubicBezTo>
                  <a:lnTo>
                    <a:pt x="344805" y="364808"/>
                  </a:lnTo>
                  <a:lnTo>
                    <a:pt x="344805" y="46672"/>
                  </a:lnTo>
                  <a:cubicBezTo>
                    <a:pt x="344805" y="18097"/>
                    <a:pt x="315278" y="0"/>
                    <a:pt x="28670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F31EEF18-E081-FC59-9F62-2044A3B7BC68}"/>
                </a:ext>
              </a:extLst>
            </p:cNvPr>
            <p:cNvSpPr/>
            <p:nvPr/>
          </p:nvSpPr>
          <p:spPr>
            <a:xfrm>
              <a:off x="-4653026" y="-2204119"/>
              <a:ext cx="233362" cy="249555"/>
            </a:xfrm>
            <a:custGeom>
              <a:avLst/>
              <a:gdLst>
                <a:gd name="connsiteX0" fmla="*/ 206692 w 233362"/>
                <a:gd name="connsiteY0" fmla="*/ 29528 h 249555"/>
                <a:gd name="connsiteX1" fmla="*/ 233363 w 233362"/>
                <a:gd name="connsiteY1" fmla="*/ 120968 h 249555"/>
                <a:gd name="connsiteX2" fmla="*/ 233363 w 233362"/>
                <a:gd name="connsiteY2" fmla="*/ 128588 h 249555"/>
                <a:gd name="connsiteX3" fmla="*/ 206692 w 233362"/>
                <a:gd name="connsiteY3" fmla="*/ 219075 h 249555"/>
                <a:gd name="connsiteX4" fmla="*/ 116205 w 233362"/>
                <a:gd name="connsiteY4" fmla="*/ 249555 h 249555"/>
                <a:gd name="connsiteX5" fmla="*/ 26670 w 233362"/>
                <a:gd name="connsiteY5" fmla="*/ 219075 h 249555"/>
                <a:gd name="connsiteX6" fmla="*/ 0 w 233362"/>
                <a:gd name="connsiteY6" fmla="*/ 128588 h 249555"/>
                <a:gd name="connsiteX7" fmla="*/ 0 w 233362"/>
                <a:gd name="connsiteY7" fmla="*/ 120968 h 249555"/>
                <a:gd name="connsiteX8" fmla="*/ 26670 w 233362"/>
                <a:gd name="connsiteY8" fmla="*/ 29528 h 249555"/>
                <a:gd name="connsiteX9" fmla="*/ 116205 w 233362"/>
                <a:gd name="connsiteY9" fmla="*/ 0 h 249555"/>
                <a:gd name="connsiteX10" fmla="*/ 206692 w 233362"/>
                <a:gd name="connsiteY10" fmla="*/ 29528 h 249555"/>
                <a:gd name="connsiteX11" fmla="*/ 177165 w 233362"/>
                <a:gd name="connsiteY11" fmla="*/ 118110 h 249555"/>
                <a:gd name="connsiteX12" fmla="*/ 174307 w 233362"/>
                <a:gd name="connsiteY12" fmla="*/ 82868 h 249555"/>
                <a:gd name="connsiteX13" fmla="*/ 116205 w 233362"/>
                <a:gd name="connsiteY13" fmla="*/ 25718 h 249555"/>
                <a:gd name="connsiteX14" fmla="*/ 58103 w 233362"/>
                <a:gd name="connsiteY14" fmla="*/ 82868 h 249555"/>
                <a:gd name="connsiteX15" fmla="*/ 56197 w 233362"/>
                <a:gd name="connsiteY15" fmla="*/ 118110 h 249555"/>
                <a:gd name="connsiteX16" fmla="*/ 56197 w 233362"/>
                <a:gd name="connsiteY16" fmla="*/ 131445 h 249555"/>
                <a:gd name="connsiteX17" fmla="*/ 58103 w 233362"/>
                <a:gd name="connsiteY17" fmla="*/ 165735 h 249555"/>
                <a:gd name="connsiteX18" fmla="*/ 116205 w 233362"/>
                <a:gd name="connsiteY18" fmla="*/ 222885 h 249555"/>
                <a:gd name="connsiteX19" fmla="*/ 174307 w 233362"/>
                <a:gd name="connsiteY19" fmla="*/ 165735 h 249555"/>
                <a:gd name="connsiteX20" fmla="*/ 177165 w 233362"/>
                <a:gd name="connsiteY20" fmla="*/ 131445 h 249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3362" h="249555">
                  <a:moveTo>
                    <a:pt x="206692" y="29528"/>
                  </a:moveTo>
                  <a:cubicBezTo>
                    <a:pt x="224472" y="49213"/>
                    <a:pt x="233363" y="79693"/>
                    <a:pt x="233363" y="120968"/>
                  </a:cubicBezTo>
                  <a:lnTo>
                    <a:pt x="233363" y="128588"/>
                  </a:lnTo>
                  <a:cubicBezTo>
                    <a:pt x="233363" y="169227"/>
                    <a:pt x="224472" y="199390"/>
                    <a:pt x="206692" y="219075"/>
                  </a:cubicBezTo>
                  <a:cubicBezTo>
                    <a:pt x="188912" y="239395"/>
                    <a:pt x="158750" y="249555"/>
                    <a:pt x="116205" y="249555"/>
                  </a:cubicBezTo>
                  <a:cubicBezTo>
                    <a:pt x="74295" y="249555"/>
                    <a:pt x="44450" y="239395"/>
                    <a:pt x="26670" y="219075"/>
                  </a:cubicBezTo>
                  <a:cubicBezTo>
                    <a:pt x="8890" y="199390"/>
                    <a:pt x="0" y="169228"/>
                    <a:pt x="0" y="128588"/>
                  </a:cubicBezTo>
                  <a:lnTo>
                    <a:pt x="0" y="120968"/>
                  </a:lnTo>
                  <a:cubicBezTo>
                    <a:pt x="0" y="79693"/>
                    <a:pt x="8890" y="49213"/>
                    <a:pt x="26670" y="29528"/>
                  </a:cubicBezTo>
                  <a:cubicBezTo>
                    <a:pt x="44450" y="9843"/>
                    <a:pt x="74295" y="0"/>
                    <a:pt x="116205" y="0"/>
                  </a:cubicBezTo>
                  <a:cubicBezTo>
                    <a:pt x="158750" y="0"/>
                    <a:pt x="188912" y="9843"/>
                    <a:pt x="206692" y="29528"/>
                  </a:cubicBezTo>
                  <a:close/>
                  <a:moveTo>
                    <a:pt x="177165" y="118110"/>
                  </a:moveTo>
                  <a:cubicBezTo>
                    <a:pt x="177165" y="100965"/>
                    <a:pt x="176213" y="95250"/>
                    <a:pt x="174307" y="82868"/>
                  </a:cubicBezTo>
                  <a:cubicBezTo>
                    <a:pt x="169545" y="44768"/>
                    <a:pt x="150495" y="25718"/>
                    <a:pt x="116205" y="25718"/>
                  </a:cubicBezTo>
                  <a:cubicBezTo>
                    <a:pt x="82867" y="25718"/>
                    <a:pt x="63817" y="44768"/>
                    <a:pt x="58103" y="82868"/>
                  </a:cubicBezTo>
                  <a:cubicBezTo>
                    <a:pt x="57150" y="95250"/>
                    <a:pt x="56197" y="100965"/>
                    <a:pt x="56197" y="118110"/>
                  </a:cubicBezTo>
                  <a:lnTo>
                    <a:pt x="56197" y="131445"/>
                  </a:lnTo>
                  <a:cubicBezTo>
                    <a:pt x="56197" y="147638"/>
                    <a:pt x="57150" y="153353"/>
                    <a:pt x="58103" y="165735"/>
                  </a:cubicBezTo>
                  <a:cubicBezTo>
                    <a:pt x="63817" y="203835"/>
                    <a:pt x="82867" y="222885"/>
                    <a:pt x="116205" y="222885"/>
                  </a:cubicBezTo>
                  <a:cubicBezTo>
                    <a:pt x="150495" y="222885"/>
                    <a:pt x="169545" y="203835"/>
                    <a:pt x="174307" y="165735"/>
                  </a:cubicBezTo>
                  <a:cubicBezTo>
                    <a:pt x="176213" y="153353"/>
                    <a:pt x="177165" y="147638"/>
                    <a:pt x="177165" y="13144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19CF4E83-12A4-54FB-F0F3-EA8510BB1F1A}"/>
                </a:ext>
              </a:extLst>
            </p:cNvPr>
            <p:cNvSpPr/>
            <p:nvPr/>
          </p:nvSpPr>
          <p:spPr>
            <a:xfrm>
              <a:off x="-3972541" y="-2204119"/>
              <a:ext cx="226294" cy="249455"/>
            </a:xfrm>
            <a:custGeom>
              <a:avLst/>
              <a:gdLst>
                <a:gd name="connsiteX0" fmla="*/ 226294 w 226294"/>
                <a:gd name="connsiteY0" fmla="*/ 73343 h 249455"/>
                <a:gd name="connsiteX1" fmla="*/ 226294 w 226294"/>
                <a:gd name="connsiteY1" fmla="*/ 240030 h 249455"/>
                <a:gd name="connsiteX2" fmla="*/ 202482 w 226294"/>
                <a:gd name="connsiteY2" fmla="*/ 240030 h 249455"/>
                <a:gd name="connsiteX3" fmla="*/ 169144 w 226294"/>
                <a:gd name="connsiteY3" fmla="*/ 214313 h 249455"/>
                <a:gd name="connsiteX4" fmla="*/ 169144 w 226294"/>
                <a:gd name="connsiteY4" fmla="*/ 211455 h 249455"/>
                <a:gd name="connsiteX5" fmla="*/ 551 w 226294"/>
                <a:gd name="connsiteY5" fmla="*/ 162878 h 249455"/>
                <a:gd name="connsiteX6" fmla="*/ 169144 w 226294"/>
                <a:gd name="connsiteY6" fmla="*/ 83820 h 249455"/>
                <a:gd name="connsiteX7" fmla="*/ 169144 w 226294"/>
                <a:gd name="connsiteY7" fmla="*/ 78105 h 249455"/>
                <a:gd name="connsiteX8" fmla="*/ 111042 w 226294"/>
                <a:gd name="connsiteY8" fmla="*/ 26670 h 249455"/>
                <a:gd name="connsiteX9" fmla="*/ 62464 w 226294"/>
                <a:gd name="connsiteY9" fmla="*/ 68580 h 249455"/>
                <a:gd name="connsiteX10" fmla="*/ 14839 w 226294"/>
                <a:gd name="connsiteY10" fmla="*/ 68580 h 249455"/>
                <a:gd name="connsiteX11" fmla="*/ 118662 w 226294"/>
                <a:gd name="connsiteY11" fmla="*/ 0 h 249455"/>
                <a:gd name="connsiteX12" fmla="*/ 226294 w 226294"/>
                <a:gd name="connsiteY12" fmla="*/ 73343 h 249455"/>
                <a:gd name="connsiteX13" fmla="*/ 169144 w 226294"/>
                <a:gd name="connsiteY13" fmla="*/ 175260 h 249455"/>
                <a:gd name="connsiteX14" fmla="*/ 169144 w 226294"/>
                <a:gd name="connsiteY14" fmla="*/ 112395 h 249455"/>
                <a:gd name="connsiteX15" fmla="*/ 56749 w 226294"/>
                <a:gd name="connsiteY15" fmla="*/ 171450 h 249455"/>
                <a:gd name="connsiteX16" fmla="*/ 110089 w 226294"/>
                <a:gd name="connsiteY16" fmla="*/ 212408 h 249455"/>
                <a:gd name="connsiteX17" fmla="*/ 169144 w 226294"/>
                <a:gd name="connsiteY17" fmla="*/ 175260 h 249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26294" h="249455">
                  <a:moveTo>
                    <a:pt x="226294" y="73343"/>
                  </a:moveTo>
                  <a:lnTo>
                    <a:pt x="226294" y="240030"/>
                  </a:lnTo>
                  <a:lnTo>
                    <a:pt x="202482" y="240030"/>
                  </a:lnTo>
                  <a:cubicBezTo>
                    <a:pt x="185337" y="240030"/>
                    <a:pt x="169144" y="230505"/>
                    <a:pt x="169144" y="214313"/>
                  </a:cubicBezTo>
                  <a:lnTo>
                    <a:pt x="169144" y="211455"/>
                  </a:lnTo>
                  <a:cubicBezTo>
                    <a:pt x="107232" y="284798"/>
                    <a:pt x="-8974" y="242888"/>
                    <a:pt x="551" y="162878"/>
                  </a:cubicBezTo>
                  <a:cubicBezTo>
                    <a:pt x="551" y="162878"/>
                    <a:pt x="2457" y="84773"/>
                    <a:pt x="169144" y="83820"/>
                  </a:cubicBezTo>
                  <a:lnTo>
                    <a:pt x="169144" y="78105"/>
                  </a:lnTo>
                  <a:cubicBezTo>
                    <a:pt x="169144" y="65723"/>
                    <a:pt x="167239" y="26670"/>
                    <a:pt x="111042" y="26670"/>
                  </a:cubicBezTo>
                  <a:cubicBezTo>
                    <a:pt x="61512" y="26670"/>
                    <a:pt x="62464" y="68580"/>
                    <a:pt x="62464" y="68580"/>
                  </a:cubicBezTo>
                  <a:lnTo>
                    <a:pt x="14839" y="68580"/>
                  </a:lnTo>
                  <a:cubicBezTo>
                    <a:pt x="14839" y="63818"/>
                    <a:pt x="11029" y="0"/>
                    <a:pt x="118662" y="0"/>
                  </a:cubicBezTo>
                  <a:cubicBezTo>
                    <a:pt x="213912" y="0"/>
                    <a:pt x="226294" y="34290"/>
                    <a:pt x="226294" y="73343"/>
                  </a:cubicBezTo>
                  <a:close/>
                  <a:moveTo>
                    <a:pt x="169144" y="175260"/>
                  </a:moveTo>
                  <a:lnTo>
                    <a:pt x="169144" y="112395"/>
                  </a:lnTo>
                  <a:cubicBezTo>
                    <a:pt x="81514" y="116205"/>
                    <a:pt x="56749" y="138113"/>
                    <a:pt x="56749" y="171450"/>
                  </a:cubicBezTo>
                  <a:cubicBezTo>
                    <a:pt x="56749" y="211455"/>
                    <a:pt x="92944" y="215265"/>
                    <a:pt x="110089" y="212408"/>
                  </a:cubicBezTo>
                  <a:cubicBezTo>
                    <a:pt x="138664" y="207645"/>
                    <a:pt x="162476" y="183833"/>
                    <a:pt x="169144" y="17526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41F9E4C5-4535-5D69-2F72-E471AF45F490}"/>
                </a:ext>
              </a:extLst>
            </p:cNvPr>
            <p:cNvSpPr/>
            <p:nvPr/>
          </p:nvSpPr>
          <p:spPr>
            <a:xfrm>
              <a:off x="-5071174" y="-2196498"/>
              <a:ext cx="409575" cy="232409"/>
            </a:xfrm>
            <a:custGeom>
              <a:avLst/>
              <a:gdLst>
                <a:gd name="connsiteX0" fmla="*/ 300990 w 409575"/>
                <a:gd name="connsiteY0" fmla="*/ 169545 h 232409"/>
                <a:gd name="connsiteX1" fmla="*/ 243840 w 409575"/>
                <a:gd name="connsiteY1" fmla="*/ 30480 h 232409"/>
                <a:gd name="connsiteX2" fmla="*/ 203835 w 409575"/>
                <a:gd name="connsiteY2" fmla="*/ 0 h 232409"/>
                <a:gd name="connsiteX3" fmla="*/ 170497 w 409575"/>
                <a:gd name="connsiteY3" fmla="*/ 0 h 232409"/>
                <a:gd name="connsiteX4" fmla="*/ 185738 w 409575"/>
                <a:gd name="connsiteY4" fmla="*/ 35242 h 232409"/>
                <a:gd name="connsiteX5" fmla="*/ 131445 w 409575"/>
                <a:gd name="connsiteY5" fmla="*/ 169545 h 232409"/>
                <a:gd name="connsiteX6" fmla="*/ 74295 w 409575"/>
                <a:gd name="connsiteY6" fmla="*/ 30480 h 232409"/>
                <a:gd name="connsiteX7" fmla="*/ 34290 w 409575"/>
                <a:gd name="connsiteY7" fmla="*/ 0 h 232409"/>
                <a:gd name="connsiteX8" fmla="*/ 0 w 409575"/>
                <a:gd name="connsiteY8" fmla="*/ 0 h 232409"/>
                <a:gd name="connsiteX9" fmla="*/ 90488 w 409575"/>
                <a:gd name="connsiteY9" fmla="*/ 206692 h 232409"/>
                <a:gd name="connsiteX10" fmla="*/ 128588 w 409575"/>
                <a:gd name="connsiteY10" fmla="*/ 232410 h 232409"/>
                <a:gd name="connsiteX11" fmla="*/ 143827 w 409575"/>
                <a:gd name="connsiteY11" fmla="*/ 232410 h 232409"/>
                <a:gd name="connsiteX12" fmla="*/ 205740 w 409575"/>
                <a:gd name="connsiteY12" fmla="*/ 81915 h 232409"/>
                <a:gd name="connsiteX13" fmla="*/ 260985 w 409575"/>
                <a:gd name="connsiteY13" fmla="*/ 206692 h 232409"/>
                <a:gd name="connsiteX14" fmla="*/ 299085 w 409575"/>
                <a:gd name="connsiteY14" fmla="*/ 232410 h 232409"/>
                <a:gd name="connsiteX15" fmla="*/ 313372 w 409575"/>
                <a:gd name="connsiteY15" fmla="*/ 232410 h 232409"/>
                <a:gd name="connsiteX16" fmla="*/ 409575 w 409575"/>
                <a:gd name="connsiteY16" fmla="*/ 0 h 232409"/>
                <a:gd name="connsiteX17" fmla="*/ 370522 w 409575"/>
                <a:gd name="connsiteY17" fmla="*/ 0 h 232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9575" h="232409">
                  <a:moveTo>
                    <a:pt x="300990" y="169545"/>
                  </a:moveTo>
                  <a:lnTo>
                    <a:pt x="243840" y="30480"/>
                  </a:lnTo>
                  <a:cubicBezTo>
                    <a:pt x="236220" y="12382"/>
                    <a:pt x="220027" y="0"/>
                    <a:pt x="203835" y="0"/>
                  </a:cubicBezTo>
                  <a:lnTo>
                    <a:pt x="170497" y="0"/>
                  </a:lnTo>
                  <a:lnTo>
                    <a:pt x="185738" y="35242"/>
                  </a:lnTo>
                  <a:lnTo>
                    <a:pt x="131445" y="169545"/>
                  </a:lnTo>
                  <a:lnTo>
                    <a:pt x="74295" y="30480"/>
                  </a:lnTo>
                  <a:cubicBezTo>
                    <a:pt x="66675" y="12382"/>
                    <a:pt x="50482" y="0"/>
                    <a:pt x="34290" y="0"/>
                  </a:cubicBezTo>
                  <a:lnTo>
                    <a:pt x="0" y="0"/>
                  </a:lnTo>
                  <a:lnTo>
                    <a:pt x="90488" y="206692"/>
                  </a:lnTo>
                  <a:cubicBezTo>
                    <a:pt x="97155" y="221932"/>
                    <a:pt x="109538" y="232410"/>
                    <a:pt x="128588" y="232410"/>
                  </a:cubicBezTo>
                  <a:lnTo>
                    <a:pt x="143827" y="232410"/>
                  </a:lnTo>
                  <a:lnTo>
                    <a:pt x="205740" y="81915"/>
                  </a:lnTo>
                  <a:lnTo>
                    <a:pt x="260985" y="206692"/>
                  </a:lnTo>
                  <a:cubicBezTo>
                    <a:pt x="267652" y="221932"/>
                    <a:pt x="279082" y="232410"/>
                    <a:pt x="299085" y="232410"/>
                  </a:cubicBezTo>
                  <a:lnTo>
                    <a:pt x="313372" y="232410"/>
                  </a:lnTo>
                  <a:lnTo>
                    <a:pt x="409575" y="0"/>
                  </a:lnTo>
                  <a:lnTo>
                    <a:pt x="370522" y="0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5011975B-7E46-D849-9007-ABAE8F34C5B7}"/>
                </a:ext>
              </a:extLst>
            </p:cNvPr>
            <p:cNvSpPr/>
            <p:nvPr/>
          </p:nvSpPr>
          <p:spPr>
            <a:xfrm>
              <a:off x="-3700527" y="-2204119"/>
              <a:ext cx="219075" cy="240030"/>
            </a:xfrm>
            <a:custGeom>
              <a:avLst/>
              <a:gdLst>
                <a:gd name="connsiteX0" fmla="*/ 149543 w 219075"/>
                <a:gd name="connsiteY0" fmla="*/ 0 h 240030"/>
                <a:gd name="connsiteX1" fmla="*/ 55245 w 219075"/>
                <a:gd name="connsiteY1" fmla="*/ 42863 h 240030"/>
                <a:gd name="connsiteX2" fmla="*/ 55245 w 219075"/>
                <a:gd name="connsiteY2" fmla="*/ 32385 h 240030"/>
                <a:gd name="connsiteX3" fmla="*/ 22860 w 219075"/>
                <a:gd name="connsiteY3" fmla="*/ 7620 h 240030"/>
                <a:gd name="connsiteX4" fmla="*/ 0 w 219075"/>
                <a:gd name="connsiteY4" fmla="*/ 7620 h 240030"/>
                <a:gd name="connsiteX5" fmla="*/ 0 w 219075"/>
                <a:gd name="connsiteY5" fmla="*/ 215265 h 240030"/>
                <a:gd name="connsiteX6" fmla="*/ 33338 w 219075"/>
                <a:gd name="connsiteY6" fmla="*/ 240030 h 240030"/>
                <a:gd name="connsiteX7" fmla="*/ 55245 w 219075"/>
                <a:gd name="connsiteY7" fmla="*/ 240030 h 240030"/>
                <a:gd name="connsiteX8" fmla="*/ 55245 w 219075"/>
                <a:gd name="connsiteY8" fmla="*/ 73343 h 240030"/>
                <a:gd name="connsiteX9" fmla="*/ 123825 w 219075"/>
                <a:gd name="connsiteY9" fmla="*/ 37148 h 240030"/>
                <a:gd name="connsiteX10" fmla="*/ 163830 w 219075"/>
                <a:gd name="connsiteY10" fmla="*/ 73343 h 240030"/>
                <a:gd name="connsiteX11" fmla="*/ 163830 w 219075"/>
                <a:gd name="connsiteY11" fmla="*/ 215265 h 240030"/>
                <a:gd name="connsiteX12" fmla="*/ 196215 w 219075"/>
                <a:gd name="connsiteY12" fmla="*/ 240030 h 240030"/>
                <a:gd name="connsiteX13" fmla="*/ 219075 w 219075"/>
                <a:gd name="connsiteY13" fmla="*/ 240030 h 240030"/>
                <a:gd name="connsiteX14" fmla="*/ 219075 w 219075"/>
                <a:gd name="connsiteY14" fmla="*/ 60008 h 240030"/>
                <a:gd name="connsiteX15" fmla="*/ 149543 w 219075"/>
                <a:gd name="connsiteY15" fmla="*/ 0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075" h="240030">
                  <a:moveTo>
                    <a:pt x="149543" y="0"/>
                  </a:moveTo>
                  <a:cubicBezTo>
                    <a:pt x="119063" y="0"/>
                    <a:pt x="84773" y="14288"/>
                    <a:pt x="55245" y="42863"/>
                  </a:cubicBezTo>
                  <a:lnTo>
                    <a:pt x="55245" y="32385"/>
                  </a:lnTo>
                  <a:cubicBezTo>
                    <a:pt x="55245" y="17145"/>
                    <a:pt x="40005" y="7620"/>
                    <a:pt x="22860" y="7620"/>
                  </a:cubicBezTo>
                  <a:lnTo>
                    <a:pt x="0" y="7620"/>
                  </a:lnTo>
                  <a:lnTo>
                    <a:pt x="0" y="215265"/>
                  </a:lnTo>
                  <a:cubicBezTo>
                    <a:pt x="0" y="230505"/>
                    <a:pt x="16193" y="240030"/>
                    <a:pt x="33338" y="240030"/>
                  </a:cubicBezTo>
                  <a:lnTo>
                    <a:pt x="55245" y="240030"/>
                  </a:lnTo>
                  <a:lnTo>
                    <a:pt x="55245" y="73343"/>
                  </a:lnTo>
                  <a:cubicBezTo>
                    <a:pt x="80010" y="48578"/>
                    <a:pt x="105728" y="37148"/>
                    <a:pt x="123825" y="37148"/>
                  </a:cubicBezTo>
                  <a:cubicBezTo>
                    <a:pt x="140018" y="37148"/>
                    <a:pt x="163830" y="40958"/>
                    <a:pt x="163830" y="73343"/>
                  </a:cubicBezTo>
                  <a:lnTo>
                    <a:pt x="163830" y="215265"/>
                  </a:lnTo>
                  <a:cubicBezTo>
                    <a:pt x="163830" y="230505"/>
                    <a:pt x="180023" y="240030"/>
                    <a:pt x="196215" y="240030"/>
                  </a:cubicBezTo>
                  <a:lnTo>
                    <a:pt x="219075" y="240030"/>
                  </a:lnTo>
                  <a:lnTo>
                    <a:pt x="219075" y="60008"/>
                  </a:lnTo>
                  <a:cubicBezTo>
                    <a:pt x="219075" y="8573"/>
                    <a:pt x="172403" y="0"/>
                    <a:pt x="14954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4AC53459-47EF-50B8-30DF-0E355B84FD66}"/>
                </a:ext>
              </a:extLst>
            </p:cNvPr>
            <p:cNvSpPr/>
            <p:nvPr/>
          </p:nvSpPr>
          <p:spPr>
            <a:xfrm>
              <a:off x="-4373944" y="-2204119"/>
              <a:ext cx="364807" cy="240030"/>
            </a:xfrm>
            <a:custGeom>
              <a:avLst/>
              <a:gdLst>
                <a:gd name="connsiteX0" fmla="*/ 298133 w 364807"/>
                <a:gd name="connsiteY0" fmla="*/ 0 h 240030"/>
                <a:gd name="connsiteX1" fmla="*/ 208597 w 364807"/>
                <a:gd name="connsiteY1" fmla="*/ 44768 h 240030"/>
                <a:gd name="connsiteX2" fmla="*/ 143828 w 364807"/>
                <a:gd name="connsiteY2" fmla="*/ 0 h 240030"/>
                <a:gd name="connsiteX3" fmla="*/ 55245 w 364807"/>
                <a:gd name="connsiteY3" fmla="*/ 42863 h 240030"/>
                <a:gd name="connsiteX4" fmla="*/ 55245 w 364807"/>
                <a:gd name="connsiteY4" fmla="*/ 32385 h 240030"/>
                <a:gd name="connsiteX5" fmla="*/ 22860 w 364807"/>
                <a:gd name="connsiteY5" fmla="*/ 7620 h 240030"/>
                <a:gd name="connsiteX6" fmla="*/ 0 w 364807"/>
                <a:gd name="connsiteY6" fmla="*/ 7620 h 240030"/>
                <a:gd name="connsiteX7" fmla="*/ 0 w 364807"/>
                <a:gd name="connsiteY7" fmla="*/ 215265 h 240030"/>
                <a:gd name="connsiteX8" fmla="*/ 32385 w 364807"/>
                <a:gd name="connsiteY8" fmla="*/ 240030 h 240030"/>
                <a:gd name="connsiteX9" fmla="*/ 55245 w 364807"/>
                <a:gd name="connsiteY9" fmla="*/ 240030 h 240030"/>
                <a:gd name="connsiteX10" fmla="*/ 55245 w 364807"/>
                <a:gd name="connsiteY10" fmla="*/ 73343 h 240030"/>
                <a:gd name="connsiteX11" fmla="*/ 118110 w 364807"/>
                <a:gd name="connsiteY11" fmla="*/ 37148 h 240030"/>
                <a:gd name="connsiteX12" fmla="*/ 154305 w 364807"/>
                <a:gd name="connsiteY12" fmla="*/ 73343 h 240030"/>
                <a:gd name="connsiteX13" fmla="*/ 154305 w 364807"/>
                <a:gd name="connsiteY13" fmla="*/ 215265 h 240030"/>
                <a:gd name="connsiteX14" fmla="*/ 187643 w 364807"/>
                <a:gd name="connsiteY14" fmla="*/ 240030 h 240030"/>
                <a:gd name="connsiteX15" fmla="*/ 209550 w 364807"/>
                <a:gd name="connsiteY15" fmla="*/ 240030 h 240030"/>
                <a:gd name="connsiteX16" fmla="*/ 209550 w 364807"/>
                <a:gd name="connsiteY16" fmla="*/ 73343 h 240030"/>
                <a:gd name="connsiteX17" fmla="*/ 273367 w 364807"/>
                <a:gd name="connsiteY17" fmla="*/ 37148 h 240030"/>
                <a:gd name="connsiteX18" fmla="*/ 308610 w 364807"/>
                <a:gd name="connsiteY18" fmla="*/ 73343 h 240030"/>
                <a:gd name="connsiteX19" fmla="*/ 308610 w 364807"/>
                <a:gd name="connsiteY19" fmla="*/ 215265 h 240030"/>
                <a:gd name="connsiteX20" fmla="*/ 341947 w 364807"/>
                <a:gd name="connsiteY20" fmla="*/ 240030 h 240030"/>
                <a:gd name="connsiteX21" fmla="*/ 364808 w 364807"/>
                <a:gd name="connsiteY21" fmla="*/ 240030 h 240030"/>
                <a:gd name="connsiteX22" fmla="*/ 364808 w 364807"/>
                <a:gd name="connsiteY22" fmla="*/ 60008 h 240030"/>
                <a:gd name="connsiteX23" fmla="*/ 298133 w 364807"/>
                <a:gd name="connsiteY23" fmla="*/ 0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4807" h="240030">
                  <a:moveTo>
                    <a:pt x="298133" y="0"/>
                  </a:moveTo>
                  <a:cubicBezTo>
                    <a:pt x="267653" y="0"/>
                    <a:pt x="237807" y="14923"/>
                    <a:pt x="208597" y="44768"/>
                  </a:cubicBezTo>
                  <a:cubicBezTo>
                    <a:pt x="200978" y="6668"/>
                    <a:pt x="164783" y="0"/>
                    <a:pt x="143828" y="0"/>
                  </a:cubicBezTo>
                  <a:cubicBezTo>
                    <a:pt x="113347" y="0"/>
                    <a:pt x="83820" y="14288"/>
                    <a:pt x="55245" y="42863"/>
                  </a:cubicBezTo>
                  <a:lnTo>
                    <a:pt x="55245" y="32385"/>
                  </a:lnTo>
                  <a:cubicBezTo>
                    <a:pt x="55245" y="17145"/>
                    <a:pt x="39053" y="7620"/>
                    <a:pt x="22860" y="7620"/>
                  </a:cubicBezTo>
                  <a:lnTo>
                    <a:pt x="0" y="7620"/>
                  </a:lnTo>
                  <a:lnTo>
                    <a:pt x="0" y="215265"/>
                  </a:lnTo>
                  <a:cubicBezTo>
                    <a:pt x="0" y="230505"/>
                    <a:pt x="16193" y="240030"/>
                    <a:pt x="32385" y="240030"/>
                  </a:cubicBezTo>
                  <a:lnTo>
                    <a:pt x="55245" y="240030"/>
                  </a:lnTo>
                  <a:lnTo>
                    <a:pt x="55245" y="73343"/>
                  </a:lnTo>
                  <a:cubicBezTo>
                    <a:pt x="80010" y="48578"/>
                    <a:pt x="100013" y="37148"/>
                    <a:pt x="118110" y="37148"/>
                  </a:cubicBezTo>
                  <a:cubicBezTo>
                    <a:pt x="135255" y="37148"/>
                    <a:pt x="154305" y="40958"/>
                    <a:pt x="154305" y="73343"/>
                  </a:cubicBezTo>
                  <a:lnTo>
                    <a:pt x="154305" y="215265"/>
                  </a:lnTo>
                  <a:cubicBezTo>
                    <a:pt x="154305" y="230505"/>
                    <a:pt x="170497" y="240030"/>
                    <a:pt x="187643" y="240030"/>
                  </a:cubicBezTo>
                  <a:lnTo>
                    <a:pt x="209550" y="240030"/>
                  </a:lnTo>
                  <a:lnTo>
                    <a:pt x="209550" y="73343"/>
                  </a:lnTo>
                  <a:cubicBezTo>
                    <a:pt x="235267" y="48578"/>
                    <a:pt x="255270" y="37148"/>
                    <a:pt x="273367" y="37148"/>
                  </a:cubicBezTo>
                  <a:cubicBezTo>
                    <a:pt x="289560" y="37148"/>
                    <a:pt x="308610" y="40958"/>
                    <a:pt x="308610" y="73343"/>
                  </a:cubicBezTo>
                  <a:lnTo>
                    <a:pt x="308610" y="215265"/>
                  </a:lnTo>
                  <a:cubicBezTo>
                    <a:pt x="308610" y="230505"/>
                    <a:pt x="324803" y="240030"/>
                    <a:pt x="341947" y="240030"/>
                  </a:cubicBezTo>
                  <a:lnTo>
                    <a:pt x="364808" y="240030"/>
                  </a:lnTo>
                  <a:lnTo>
                    <a:pt x="364808" y="60008"/>
                  </a:lnTo>
                  <a:cubicBezTo>
                    <a:pt x="364808" y="8573"/>
                    <a:pt x="321945" y="0"/>
                    <a:pt x="29813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13631839-652D-2B10-60E9-C2BEC576D751}"/>
                </a:ext>
              </a:extLst>
            </p:cNvPr>
            <p:cNvSpPr/>
            <p:nvPr/>
          </p:nvSpPr>
          <p:spPr>
            <a:xfrm>
              <a:off x="-4908297" y="-2504156"/>
              <a:ext cx="232410" cy="248602"/>
            </a:xfrm>
            <a:custGeom>
              <a:avLst/>
              <a:gdLst>
                <a:gd name="connsiteX0" fmla="*/ 205740 w 232410"/>
                <a:gd name="connsiteY0" fmla="*/ 30480 h 248602"/>
                <a:gd name="connsiteX1" fmla="*/ 232410 w 232410"/>
                <a:gd name="connsiteY1" fmla="*/ 120968 h 248602"/>
                <a:gd name="connsiteX2" fmla="*/ 232410 w 232410"/>
                <a:gd name="connsiteY2" fmla="*/ 128588 h 248602"/>
                <a:gd name="connsiteX3" fmla="*/ 205740 w 232410"/>
                <a:gd name="connsiteY3" fmla="*/ 219075 h 248602"/>
                <a:gd name="connsiteX4" fmla="*/ 116205 w 232410"/>
                <a:gd name="connsiteY4" fmla="*/ 248603 h 248602"/>
                <a:gd name="connsiteX5" fmla="*/ 26670 w 232410"/>
                <a:gd name="connsiteY5" fmla="*/ 219075 h 248602"/>
                <a:gd name="connsiteX6" fmla="*/ 0 w 232410"/>
                <a:gd name="connsiteY6" fmla="*/ 128588 h 248602"/>
                <a:gd name="connsiteX7" fmla="*/ 0 w 232410"/>
                <a:gd name="connsiteY7" fmla="*/ 120968 h 248602"/>
                <a:gd name="connsiteX8" fmla="*/ 26670 w 232410"/>
                <a:gd name="connsiteY8" fmla="*/ 30480 h 248602"/>
                <a:gd name="connsiteX9" fmla="*/ 116205 w 232410"/>
                <a:gd name="connsiteY9" fmla="*/ 0 h 248602"/>
                <a:gd name="connsiteX10" fmla="*/ 205740 w 232410"/>
                <a:gd name="connsiteY10" fmla="*/ 30480 h 248602"/>
                <a:gd name="connsiteX11" fmla="*/ 176213 w 232410"/>
                <a:gd name="connsiteY11" fmla="*/ 118110 h 248602"/>
                <a:gd name="connsiteX12" fmla="*/ 174308 w 232410"/>
                <a:gd name="connsiteY12" fmla="*/ 82868 h 248602"/>
                <a:gd name="connsiteX13" fmla="*/ 116205 w 232410"/>
                <a:gd name="connsiteY13" fmla="*/ 26670 h 248602"/>
                <a:gd name="connsiteX14" fmla="*/ 58103 w 232410"/>
                <a:gd name="connsiteY14" fmla="*/ 82868 h 248602"/>
                <a:gd name="connsiteX15" fmla="*/ 56198 w 232410"/>
                <a:gd name="connsiteY15" fmla="*/ 118110 h 248602"/>
                <a:gd name="connsiteX16" fmla="*/ 56198 w 232410"/>
                <a:gd name="connsiteY16" fmla="*/ 131445 h 248602"/>
                <a:gd name="connsiteX17" fmla="*/ 58103 w 232410"/>
                <a:gd name="connsiteY17" fmla="*/ 166688 h 248602"/>
                <a:gd name="connsiteX18" fmla="*/ 116205 w 232410"/>
                <a:gd name="connsiteY18" fmla="*/ 222885 h 248602"/>
                <a:gd name="connsiteX19" fmla="*/ 174308 w 232410"/>
                <a:gd name="connsiteY19" fmla="*/ 166688 h 248602"/>
                <a:gd name="connsiteX20" fmla="*/ 176213 w 232410"/>
                <a:gd name="connsiteY20" fmla="*/ 131445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2410" h="248602">
                  <a:moveTo>
                    <a:pt x="205740" y="30480"/>
                  </a:moveTo>
                  <a:cubicBezTo>
                    <a:pt x="223520" y="50165"/>
                    <a:pt x="232410" y="80328"/>
                    <a:pt x="232410" y="120968"/>
                  </a:cubicBezTo>
                  <a:lnTo>
                    <a:pt x="232410" y="128588"/>
                  </a:lnTo>
                  <a:cubicBezTo>
                    <a:pt x="232410" y="169227"/>
                    <a:pt x="223520" y="199390"/>
                    <a:pt x="205740" y="219075"/>
                  </a:cubicBezTo>
                  <a:cubicBezTo>
                    <a:pt x="187960" y="238760"/>
                    <a:pt x="158115" y="248603"/>
                    <a:pt x="116205" y="248603"/>
                  </a:cubicBezTo>
                  <a:cubicBezTo>
                    <a:pt x="74295" y="248603"/>
                    <a:pt x="44450" y="238760"/>
                    <a:pt x="26670" y="219075"/>
                  </a:cubicBezTo>
                  <a:cubicBezTo>
                    <a:pt x="8890" y="199390"/>
                    <a:pt x="0" y="169228"/>
                    <a:pt x="0" y="128588"/>
                  </a:cubicBezTo>
                  <a:lnTo>
                    <a:pt x="0" y="120968"/>
                  </a:lnTo>
                  <a:cubicBezTo>
                    <a:pt x="0" y="80328"/>
                    <a:pt x="8890" y="50165"/>
                    <a:pt x="26670" y="30480"/>
                  </a:cubicBezTo>
                  <a:cubicBezTo>
                    <a:pt x="44450" y="10795"/>
                    <a:pt x="74295" y="635"/>
                    <a:pt x="116205" y="0"/>
                  </a:cubicBezTo>
                  <a:cubicBezTo>
                    <a:pt x="158115" y="635"/>
                    <a:pt x="187960" y="10795"/>
                    <a:pt x="205740" y="30480"/>
                  </a:cubicBezTo>
                  <a:close/>
                  <a:moveTo>
                    <a:pt x="176213" y="118110"/>
                  </a:moveTo>
                  <a:cubicBezTo>
                    <a:pt x="176213" y="100965"/>
                    <a:pt x="175260" y="96203"/>
                    <a:pt x="174308" y="82868"/>
                  </a:cubicBezTo>
                  <a:cubicBezTo>
                    <a:pt x="168593" y="45720"/>
                    <a:pt x="149543" y="26670"/>
                    <a:pt x="116205" y="26670"/>
                  </a:cubicBezTo>
                  <a:cubicBezTo>
                    <a:pt x="82868" y="26670"/>
                    <a:pt x="63818" y="45720"/>
                    <a:pt x="58103" y="82868"/>
                  </a:cubicBezTo>
                  <a:cubicBezTo>
                    <a:pt x="57150" y="96203"/>
                    <a:pt x="56198" y="100965"/>
                    <a:pt x="56198" y="118110"/>
                  </a:cubicBezTo>
                  <a:lnTo>
                    <a:pt x="56198" y="131445"/>
                  </a:lnTo>
                  <a:cubicBezTo>
                    <a:pt x="56198" y="148590"/>
                    <a:pt x="57150" y="153353"/>
                    <a:pt x="58103" y="166688"/>
                  </a:cubicBezTo>
                  <a:cubicBezTo>
                    <a:pt x="63818" y="203835"/>
                    <a:pt x="82868" y="222885"/>
                    <a:pt x="116205" y="222885"/>
                  </a:cubicBezTo>
                  <a:cubicBezTo>
                    <a:pt x="149543" y="222885"/>
                    <a:pt x="168593" y="203835"/>
                    <a:pt x="174308" y="166688"/>
                  </a:cubicBezTo>
                  <a:cubicBezTo>
                    <a:pt x="175260" y="153353"/>
                    <a:pt x="176213" y="148590"/>
                    <a:pt x="176213" y="13144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E39DA58C-A75B-282C-7600-2BA2E7E11AE0}"/>
                </a:ext>
              </a:extLst>
            </p:cNvPr>
            <p:cNvSpPr/>
            <p:nvPr/>
          </p:nvSpPr>
          <p:spPr>
            <a:xfrm>
              <a:off x="-4638739" y="-2494631"/>
              <a:ext cx="218122" cy="239077"/>
            </a:xfrm>
            <a:custGeom>
              <a:avLst/>
              <a:gdLst>
                <a:gd name="connsiteX0" fmla="*/ 70485 w 218122"/>
                <a:gd name="connsiteY0" fmla="*/ 239078 h 239077"/>
                <a:gd name="connsiteX1" fmla="*/ 162878 w 218122"/>
                <a:gd name="connsiteY1" fmla="*/ 196215 h 239077"/>
                <a:gd name="connsiteX2" fmla="*/ 162878 w 218122"/>
                <a:gd name="connsiteY2" fmla="*/ 206693 h 239077"/>
                <a:gd name="connsiteX3" fmla="*/ 196215 w 218122"/>
                <a:gd name="connsiteY3" fmla="*/ 231458 h 239077"/>
                <a:gd name="connsiteX4" fmla="*/ 218122 w 218122"/>
                <a:gd name="connsiteY4" fmla="*/ 231458 h 239077"/>
                <a:gd name="connsiteX5" fmla="*/ 218122 w 218122"/>
                <a:gd name="connsiteY5" fmla="*/ 24765 h 239077"/>
                <a:gd name="connsiteX6" fmla="*/ 185738 w 218122"/>
                <a:gd name="connsiteY6" fmla="*/ 0 h 239077"/>
                <a:gd name="connsiteX7" fmla="*/ 162878 w 218122"/>
                <a:gd name="connsiteY7" fmla="*/ 0 h 239077"/>
                <a:gd name="connsiteX8" fmla="*/ 162878 w 218122"/>
                <a:gd name="connsiteY8" fmla="*/ 165735 h 239077"/>
                <a:gd name="connsiteX9" fmla="*/ 95250 w 218122"/>
                <a:gd name="connsiteY9" fmla="*/ 201930 h 239077"/>
                <a:gd name="connsiteX10" fmla="*/ 56197 w 218122"/>
                <a:gd name="connsiteY10" fmla="*/ 166688 h 239077"/>
                <a:gd name="connsiteX11" fmla="*/ 56197 w 218122"/>
                <a:gd name="connsiteY11" fmla="*/ 24765 h 239077"/>
                <a:gd name="connsiteX12" fmla="*/ 22860 w 218122"/>
                <a:gd name="connsiteY12" fmla="*/ 0 h 239077"/>
                <a:gd name="connsiteX13" fmla="*/ 0 w 218122"/>
                <a:gd name="connsiteY13" fmla="*/ 0 h 239077"/>
                <a:gd name="connsiteX14" fmla="*/ 0 w 218122"/>
                <a:gd name="connsiteY14" fmla="*/ 179070 h 239077"/>
                <a:gd name="connsiteX15" fmla="*/ 70485 w 218122"/>
                <a:gd name="connsiteY15" fmla="*/ 239078 h 23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8122" h="239077">
                  <a:moveTo>
                    <a:pt x="70485" y="239078"/>
                  </a:moveTo>
                  <a:cubicBezTo>
                    <a:pt x="100013" y="239078"/>
                    <a:pt x="134303" y="224790"/>
                    <a:pt x="162878" y="196215"/>
                  </a:cubicBezTo>
                  <a:lnTo>
                    <a:pt x="162878" y="206693"/>
                  </a:lnTo>
                  <a:cubicBezTo>
                    <a:pt x="162878" y="221933"/>
                    <a:pt x="179070" y="231458"/>
                    <a:pt x="196215" y="231458"/>
                  </a:cubicBezTo>
                  <a:lnTo>
                    <a:pt x="218122" y="231458"/>
                  </a:lnTo>
                  <a:lnTo>
                    <a:pt x="218122" y="24765"/>
                  </a:lnTo>
                  <a:cubicBezTo>
                    <a:pt x="218122" y="9525"/>
                    <a:pt x="202882" y="0"/>
                    <a:pt x="185738" y="0"/>
                  </a:cubicBezTo>
                  <a:lnTo>
                    <a:pt x="162878" y="0"/>
                  </a:lnTo>
                  <a:lnTo>
                    <a:pt x="162878" y="165735"/>
                  </a:lnTo>
                  <a:cubicBezTo>
                    <a:pt x="138113" y="190500"/>
                    <a:pt x="113347" y="201930"/>
                    <a:pt x="95250" y="201930"/>
                  </a:cubicBezTo>
                  <a:cubicBezTo>
                    <a:pt x="79057" y="201930"/>
                    <a:pt x="56197" y="199073"/>
                    <a:pt x="56197" y="166688"/>
                  </a:cubicBezTo>
                  <a:lnTo>
                    <a:pt x="56197" y="24765"/>
                  </a:lnTo>
                  <a:cubicBezTo>
                    <a:pt x="56197" y="9525"/>
                    <a:pt x="40005" y="0"/>
                    <a:pt x="22860" y="0"/>
                  </a:cubicBezTo>
                  <a:lnTo>
                    <a:pt x="0" y="0"/>
                  </a:lnTo>
                  <a:lnTo>
                    <a:pt x="0" y="179070"/>
                  </a:lnTo>
                  <a:cubicBezTo>
                    <a:pt x="0" y="230505"/>
                    <a:pt x="46672" y="239078"/>
                    <a:pt x="70485" y="23907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E419687B-9E81-FE5C-CC39-69785DAF5403}"/>
                </a:ext>
              </a:extLst>
            </p:cNvPr>
            <p:cNvSpPr/>
            <p:nvPr/>
          </p:nvSpPr>
          <p:spPr>
            <a:xfrm>
              <a:off x="-4373944" y="-2557496"/>
              <a:ext cx="55245" cy="301942"/>
            </a:xfrm>
            <a:custGeom>
              <a:avLst/>
              <a:gdLst>
                <a:gd name="connsiteX0" fmla="*/ 0 w 55245"/>
                <a:gd name="connsiteY0" fmla="*/ 277177 h 301942"/>
                <a:gd name="connsiteX1" fmla="*/ 32385 w 55245"/>
                <a:gd name="connsiteY1" fmla="*/ 301942 h 301942"/>
                <a:gd name="connsiteX2" fmla="*/ 55245 w 55245"/>
                <a:gd name="connsiteY2" fmla="*/ 301942 h 301942"/>
                <a:gd name="connsiteX3" fmla="*/ 55245 w 55245"/>
                <a:gd name="connsiteY3" fmla="*/ 25717 h 301942"/>
                <a:gd name="connsiteX4" fmla="*/ 22860 w 55245"/>
                <a:gd name="connsiteY4" fmla="*/ 0 h 301942"/>
                <a:gd name="connsiteX5" fmla="*/ 0 w 55245"/>
                <a:gd name="connsiteY5" fmla="*/ 0 h 301942"/>
                <a:gd name="connsiteX6" fmla="*/ 0 w 55245"/>
                <a:gd name="connsiteY6" fmla="*/ 236220 h 301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245" h="301942">
                  <a:moveTo>
                    <a:pt x="0" y="277177"/>
                  </a:moveTo>
                  <a:cubicBezTo>
                    <a:pt x="0" y="292417"/>
                    <a:pt x="16193" y="301942"/>
                    <a:pt x="32385" y="301942"/>
                  </a:cubicBezTo>
                  <a:lnTo>
                    <a:pt x="55245" y="301942"/>
                  </a:lnTo>
                  <a:lnTo>
                    <a:pt x="55245" y="25717"/>
                  </a:lnTo>
                  <a:cubicBezTo>
                    <a:pt x="55245" y="10477"/>
                    <a:pt x="39053" y="0"/>
                    <a:pt x="22860" y="0"/>
                  </a:cubicBezTo>
                  <a:lnTo>
                    <a:pt x="0" y="0"/>
                  </a:lnTo>
                  <a:lnTo>
                    <a:pt x="0" y="236220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DF069E89-A1DB-AF66-C17E-6714F8E1B6FB}"/>
                </a:ext>
              </a:extLst>
            </p:cNvPr>
            <p:cNvSpPr/>
            <p:nvPr/>
          </p:nvSpPr>
          <p:spPr>
            <a:xfrm>
              <a:off x="-5174997" y="-2503204"/>
              <a:ext cx="233362" cy="247650"/>
            </a:xfrm>
            <a:custGeom>
              <a:avLst/>
              <a:gdLst>
                <a:gd name="connsiteX0" fmla="*/ 233363 w 233362"/>
                <a:gd name="connsiteY0" fmla="*/ 132397 h 247650"/>
                <a:gd name="connsiteX1" fmla="*/ 56198 w 233362"/>
                <a:gd name="connsiteY1" fmla="*/ 132397 h 247650"/>
                <a:gd name="connsiteX2" fmla="*/ 59055 w 233362"/>
                <a:gd name="connsiteY2" fmla="*/ 165735 h 247650"/>
                <a:gd name="connsiteX3" fmla="*/ 117158 w 233362"/>
                <a:gd name="connsiteY3" fmla="*/ 221933 h 247650"/>
                <a:gd name="connsiteX4" fmla="*/ 174308 w 233362"/>
                <a:gd name="connsiteY4" fmla="*/ 166688 h 247650"/>
                <a:gd name="connsiteX5" fmla="*/ 229553 w 233362"/>
                <a:gd name="connsiteY5" fmla="*/ 166688 h 247650"/>
                <a:gd name="connsiteX6" fmla="*/ 206693 w 233362"/>
                <a:gd name="connsiteY6" fmla="*/ 218122 h 247650"/>
                <a:gd name="connsiteX7" fmla="*/ 117158 w 233362"/>
                <a:gd name="connsiteY7" fmla="*/ 247650 h 247650"/>
                <a:gd name="connsiteX8" fmla="*/ 26670 w 233362"/>
                <a:gd name="connsiteY8" fmla="*/ 218122 h 247650"/>
                <a:gd name="connsiteX9" fmla="*/ 953 w 233362"/>
                <a:gd name="connsiteY9" fmla="*/ 132397 h 247650"/>
                <a:gd name="connsiteX10" fmla="*/ 0 w 233362"/>
                <a:gd name="connsiteY10" fmla="*/ 132397 h 247650"/>
                <a:gd name="connsiteX11" fmla="*/ 0 w 233362"/>
                <a:gd name="connsiteY11" fmla="*/ 119063 h 247650"/>
                <a:gd name="connsiteX12" fmla="*/ 112395 w 233362"/>
                <a:gd name="connsiteY12" fmla="*/ 0 h 247650"/>
                <a:gd name="connsiteX13" fmla="*/ 117158 w 233362"/>
                <a:gd name="connsiteY13" fmla="*/ 0 h 247650"/>
                <a:gd name="connsiteX14" fmla="*/ 124778 w 233362"/>
                <a:gd name="connsiteY14" fmla="*/ 0 h 247650"/>
                <a:gd name="connsiteX15" fmla="*/ 232410 w 233362"/>
                <a:gd name="connsiteY15" fmla="*/ 132397 h 247650"/>
                <a:gd name="connsiteX16" fmla="*/ 177165 w 233362"/>
                <a:gd name="connsiteY16" fmla="*/ 105728 h 247650"/>
                <a:gd name="connsiteX17" fmla="*/ 175260 w 233362"/>
                <a:gd name="connsiteY17" fmla="*/ 81915 h 247650"/>
                <a:gd name="connsiteX18" fmla="*/ 118110 w 233362"/>
                <a:gd name="connsiteY18" fmla="*/ 25718 h 247650"/>
                <a:gd name="connsiteX19" fmla="*/ 60008 w 233362"/>
                <a:gd name="connsiteY19" fmla="*/ 81915 h 247650"/>
                <a:gd name="connsiteX20" fmla="*/ 58103 w 233362"/>
                <a:gd name="connsiteY20" fmla="*/ 105728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3362" h="247650">
                  <a:moveTo>
                    <a:pt x="233363" y="132397"/>
                  </a:moveTo>
                  <a:lnTo>
                    <a:pt x="56198" y="132397"/>
                  </a:lnTo>
                  <a:cubicBezTo>
                    <a:pt x="56198" y="147638"/>
                    <a:pt x="57150" y="153353"/>
                    <a:pt x="59055" y="165735"/>
                  </a:cubicBezTo>
                  <a:cubicBezTo>
                    <a:pt x="63818" y="202883"/>
                    <a:pt x="82868" y="221933"/>
                    <a:pt x="117158" y="221933"/>
                  </a:cubicBezTo>
                  <a:cubicBezTo>
                    <a:pt x="149543" y="221933"/>
                    <a:pt x="168593" y="202883"/>
                    <a:pt x="174308" y="166688"/>
                  </a:cubicBezTo>
                  <a:lnTo>
                    <a:pt x="229553" y="166688"/>
                  </a:lnTo>
                  <a:cubicBezTo>
                    <a:pt x="225743" y="188277"/>
                    <a:pt x="218123" y="205423"/>
                    <a:pt x="206693" y="218122"/>
                  </a:cubicBezTo>
                  <a:cubicBezTo>
                    <a:pt x="188913" y="237808"/>
                    <a:pt x="159068" y="247650"/>
                    <a:pt x="117158" y="247650"/>
                  </a:cubicBezTo>
                  <a:cubicBezTo>
                    <a:pt x="74613" y="247650"/>
                    <a:pt x="44450" y="237808"/>
                    <a:pt x="26670" y="218122"/>
                  </a:cubicBezTo>
                  <a:cubicBezTo>
                    <a:pt x="10160" y="199072"/>
                    <a:pt x="1588" y="170497"/>
                    <a:pt x="953" y="132397"/>
                  </a:cubicBezTo>
                  <a:lnTo>
                    <a:pt x="0" y="132397"/>
                  </a:lnTo>
                  <a:lnTo>
                    <a:pt x="0" y="119063"/>
                  </a:lnTo>
                  <a:cubicBezTo>
                    <a:pt x="5715" y="10478"/>
                    <a:pt x="92393" y="0"/>
                    <a:pt x="112395" y="0"/>
                  </a:cubicBezTo>
                  <a:cubicBezTo>
                    <a:pt x="113665" y="0"/>
                    <a:pt x="115253" y="0"/>
                    <a:pt x="117158" y="0"/>
                  </a:cubicBezTo>
                  <a:cubicBezTo>
                    <a:pt x="119698" y="0"/>
                    <a:pt x="122238" y="0"/>
                    <a:pt x="124778" y="0"/>
                  </a:cubicBezTo>
                  <a:cubicBezTo>
                    <a:pt x="151448" y="953"/>
                    <a:pt x="232410" y="15240"/>
                    <a:pt x="232410" y="132397"/>
                  </a:cubicBezTo>
                  <a:close/>
                  <a:moveTo>
                    <a:pt x="177165" y="105728"/>
                  </a:moveTo>
                  <a:cubicBezTo>
                    <a:pt x="177165" y="97155"/>
                    <a:pt x="176213" y="91440"/>
                    <a:pt x="175260" y="81915"/>
                  </a:cubicBezTo>
                  <a:cubicBezTo>
                    <a:pt x="170498" y="44768"/>
                    <a:pt x="151448" y="25718"/>
                    <a:pt x="118110" y="25718"/>
                  </a:cubicBezTo>
                  <a:cubicBezTo>
                    <a:pt x="83820" y="25718"/>
                    <a:pt x="64770" y="44768"/>
                    <a:pt x="60008" y="81915"/>
                  </a:cubicBezTo>
                  <a:cubicBezTo>
                    <a:pt x="59055" y="91440"/>
                    <a:pt x="58103" y="97155"/>
                    <a:pt x="58103" y="10572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80B07322-C7E0-F306-BF24-EA27F9D6576F}"/>
                </a:ext>
              </a:extLst>
            </p:cNvPr>
            <p:cNvSpPr/>
            <p:nvPr/>
          </p:nvSpPr>
          <p:spPr>
            <a:xfrm>
              <a:off x="-5452174" y="-2559401"/>
              <a:ext cx="248602" cy="303847"/>
            </a:xfrm>
            <a:custGeom>
              <a:avLst/>
              <a:gdLst>
                <a:gd name="connsiteX0" fmla="*/ 225742 w 248602"/>
                <a:gd name="connsiteY0" fmla="*/ 163830 h 303847"/>
                <a:gd name="connsiteX1" fmla="*/ 173355 w 248602"/>
                <a:gd name="connsiteY1" fmla="*/ 133350 h 303847"/>
                <a:gd name="connsiteX2" fmla="*/ 112395 w 248602"/>
                <a:gd name="connsiteY2" fmla="*/ 110490 h 303847"/>
                <a:gd name="connsiteX3" fmla="*/ 80010 w 248602"/>
                <a:gd name="connsiteY3" fmla="*/ 79057 h 303847"/>
                <a:gd name="connsiteX4" fmla="*/ 105727 w 248602"/>
                <a:gd name="connsiteY4" fmla="*/ 43815 h 303847"/>
                <a:gd name="connsiteX5" fmla="*/ 141922 w 248602"/>
                <a:gd name="connsiteY5" fmla="*/ 36195 h 303847"/>
                <a:gd name="connsiteX6" fmla="*/ 217170 w 248602"/>
                <a:gd name="connsiteY6" fmla="*/ 55245 h 303847"/>
                <a:gd name="connsiteX7" fmla="*/ 220980 w 248602"/>
                <a:gd name="connsiteY7" fmla="*/ 57150 h 303847"/>
                <a:gd name="connsiteX8" fmla="*/ 235267 w 248602"/>
                <a:gd name="connsiteY8" fmla="*/ 20955 h 303847"/>
                <a:gd name="connsiteX9" fmla="*/ 191452 w 248602"/>
                <a:gd name="connsiteY9" fmla="*/ 6668 h 303847"/>
                <a:gd name="connsiteX10" fmla="*/ 131445 w 248602"/>
                <a:gd name="connsiteY10" fmla="*/ 0 h 303847"/>
                <a:gd name="connsiteX11" fmla="*/ 43815 w 248602"/>
                <a:gd name="connsiteY11" fmla="*/ 25718 h 303847"/>
                <a:gd name="connsiteX12" fmla="*/ 13335 w 248602"/>
                <a:gd name="connsiteY12" fmla="*/ 79057 h 303847"/>
                <a:gd name="connsiteX13" fmla="*/ 37147 w 248602"/>
                <a:gd name="connsiteY13" fmla="*/ 132397 h 303847"/>
                <a:gd name="connsiteX14" fmla="*/ 88582 w 248602"/>
                <a:gd name="connsiteY14" fmla="*/ 162878 h 303847"/>
                <a:gd name="connsiteX15" fmla="*/ 150495 w 248602"/>
                <a:gd name="connsiteY15" fmla="*/ 187643 h 303847"/>
                <a:gd name="connsiteX16" fmla="*/ 180022 w 248602"/>
                <a:gd name="connsiteY16" fmla="*/ 226695 h 303847"/>
                <a:gd name="connsiteX17" fmla="*/ 151447 w 248602"/>
                <a:gd name="connsiteY17" fmla="*/ 261938 h 303847"/>
                <a:gd name="connsiteX18" fmla="*/ 95250 w 248602"/>
                <a:gd name="connsiteY18" fmla="*/ 270510 h 303847"/>
                <a:gd name="connsiteX19" fmla="*/ 60960 w 248602"/>
                <a:gd name="connsiteY19" fmla="*/ 266700 h 303847"/>
                <a:gd name="connsiteX20" fmla="*/ 34290 w 248602"/>
                <a:gd name="connsiteY20" fmla="*/ 258128 h 303847"/>
                <a:gd name="connsiteX21" fmla="*/ 15240 w 248602"/>
                <a:gd name="connsiteY21" fmla="*/ 255270 h 303847"/>
                <a:gd name="connsiteX22" fmla="*/ 4763 w 248602"/>
                <a:gd name="connsiteY22" fmla="*/ 266700 h 303847"/>
                <a:gd name="connsiteX23" fmla="*/ 0 w 248602"/>
                <a:gd name="connsiteY23" fmla="*/ 283845 h 303847"/>
                <a:gd name="connsiteX24" fmla="*/ 43815 w 248602"/>
                <a:gd name="connsiteY24" fmla="*/ 298132 h 303847"/>
                <a:gd name="connsiteX25" fmla="*/ 108585 w 248602"/>
                <a:gd name="connsiteY25" fmla="*/ 303847 h 303847"/>
                <a:gd name="connsiteX26" fmla="*/ 174307 w 248602"/>
                <a:gd name="connsiteY26" fmla="*/ 295275 h 303847"/>
                <a:gd name="connsiteX27" fmla="*/ 227647 w 248602"/>
                <a:gd name="connsiteY27" fmla="*/ 267653 h 303847"/>
                <a:gd name="connsiteX28" fmla="*/ 248602 w 248602"/>
                <a:gd name="connsiteY28" fmla="*/ 219075 h 303847"/>
                <a:gd name="connsiteX29" fmla="*/ 225742 w 248602"/>
                <a:gd name="connsiteY29" fmla="*/ 163830 h 303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48602" h="303847">
                  <a:moveTo>
                    <a:pt x="225742" y="163830"/>
                  </a:moveTo>
                  <a:cubicBezTo>
                    <a:pt x="210502" y="151130"/>
                    <a:pt x="193040" y="140970"/>
                    <a:pt x="173355" y="133350"/>
                  </a:cubicBezTo>
                  <a:cubicBezTo>
                    <a:pt x="153352" y="125730"/>
                    <a:pt x="127635" y="118110"/>
                    <a:pt x="112395" y="110490"/>
                  </a:cubicBezTo>
                  <a:cubicBezTo>
                    <a:pt x="97155" y="101918"/>
                    <a:pt x="80963" y="92393"/>
                    <a:pt x="80010" y="79057"/>
                  </a:cubicBezTo>
                  <a:cubicBezTo>
                    <a:pt x="78105" y="59055"/>
                    <a:pt x="94297" y="49530"/>
                    <a:pt x="105727" y="43815"/>
                  </a:cubicBezTo>
                  <a:cubicBezTo>
                    <a:pt x="114300" y="39053"/>
                    <a:pt x="129540" y="37147"/>
                    <a:pt x="141922" y="36195"/>
                  </a:cubicBezTo>
                  <a:cubicBezTo>
                    <a:pt x="175260" y="36195"/>
                    <a:pt x="205740" y="49530"/>
                    <a:pt x="217170" y="55245"/>
                  </a:cubicBezTo>
                  <a:cubicBezTo>
                    <a:pt x="219710" y="56515"/>
                    <a:pt x="220980" y="57150"/>
                    <a:pt x="220980" y="57150"/>
                  </a:cubicBezTo>
                  <a:lnTo>
                    <a:pt x="235267" y="20955"/>
                  </a:lnTo>
                  <a:cubicBezTo>
                    <a:pt x="222567" y="15240"/>
                    <a:pt x="207962" y="10478"/>
                    <a:pt x="191452" y="6668"/>
                  </a:cubicBezTo>
                  <a:cubicBezTo>
                    <a:pt x="174307" y="2858"/>
                    <a:pt x="154305" y="635"/>
                    <a:pt x="131445" y="0"/>
                  </a:cubicBezTo>
                  <a:cubicBezTo>
                    <a:pt x="92710" y="1270"/>
                    <a:pt x="63500" y="9842"/>
                    <a:pt x="43815" y="25718"/>
                  </a:cubicBezTo>
                  <a:cubicBezTo>
                    <a:pt x="23495" y="41593"/>
                    <a:pt x="13335" y="59373"/>
                    <a:pt x="13335" y="79057"/>
                  </a:cubicBezTo>
                  <a:cubicBezTo>
                    <a:pt x="14605" y="102552"/>
                    <a:pt x="22543" y="120332"/>
                    <a:pt x="37147" y="132397"/>
                  </a:cubicBezTo>
                  <a:cubicBezTo>
                    <a:pt x="51752" y="145098"/>
                    <a:pt x="68897" y="155257"/>
                    <a:pt x="88582" y="162878"/>
                  </a:cubicBezTo>
                  <a:cubicBezTo>
                    <a:pt x="107632" y="170497"/>
                    <a:pt x="136207" y="178118"/>
                    <a:pt x="150495" y="187643"/>
                  </a:cubicBezTo>
                  <a:cubicBezTo>
                    <a:pt x="165735" y="197168"/>
                    <a:pt x="179070" y="209550"/>
                    <a:pt x="180022" y="226695"/>
                  </a:cubicBezTo>
                  <a:cubicBezTo>
                    <a:pt x="179070" y="243840"/>
                    <a:pt x="165735" y="255270"/>
                    <a:pt x="151447" y="261938"/>
                  </a:cubicBezTo>
                  <a:cubicBezTo>
                    <a:pt x="137160" y="267653"/>
                    <a:pt x="111442" y="270510"/>
                    <a:pt x="95250" y="270510"/>
                  </a:cubicBezTo>
                  <a:cubicBezTo>
                    <a:pt x="83185" y="270510"/>
                    <a:pt x="71755" y="269240"/>
                    <a:pt x="60960" y="266700"/>
                  </a:cubicBezTo>
                  <a:cubicBezTo>
                    <a:pt x="50165" y="264160"/>
                    <a:pt x="41275" y="261302"/>
                    <a:pt x="34290" y="258128"/>
                  </a:cubicBezTo>
                  <a:cubicBezTo>
                    <a:pt x="26670" y="253682"/>
                    <a:pt x="20320" y="252730"/>
                    <a:pt x="15240" y="255270"/>
                  </a:cubicBezTo>
                  <a:cubicBezTo>
                    <a:pt x="10160" y="257175"/>
                    <a:pt x="6667" y="260985"/>
                    <a:pt x="4763" y="266700"/>
                  </a:cubicBezTo>
                  <a:lnTo>
                    <a:pt x="0" y="283845"/>
                  </a:lnTo>
                  <a:cubicBezTo>
                    <a:pt x="12065" y="288925"/>
                    <a:pt x="26670" y="293688"/>
                    <a:pt x="43815" y="298132"/>
                  </a:cubicBezTo>
                  <a:cubicBezTo>
                    <a:pt x="60960" y="301942"/>
                    <a:pt x="82550" y="303847"/>
                    <a:pt x="108585" y="303847"/>
                  </a:cubicBezTo>
                  <a:cubicBezTo>
                    <a:pt x="131445" y="303847"/>
                    <a:pt x="153352" y="300990"/>
                    <a:pt x="174307" y="295275"/>
                  </a:cubicBezTo>
                  <a:cubicBezTo>
                    <a:pt x="195897" y="289560"/>
                    <a:pt x="213677" y="280352"/>
                    <a:pt x="227647" y="267653"/>
                  </a:cubicBezTo>
                  <a:cubicBezTo>
                    <a:pt x="241618" y="255588"/>
                    <a:pt x="248602" y="239395"/>
                    <a:pt x="248602" y="219075"/>
                  </a:cubicBezTo>
                  <a:cubicBezTo>
                    <a:pt x="247967" y="194945"/>
                    <a:pt x="240347" y="176530"/>
                    <a:pt x="225742" y="16383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AD312E4F-80E5-B72E-1E15-314B3653E18A}"/>
                </a:ext>
              </a:extLst>
            </p:cNvPr>
            <p:cNvSpPr/>
            <p:nvPr/>
          </p:nvSpPr>
          <p:spPr>
            <a:xfrm>
              <a:off x="-2949004" y="-2266983"/>
              <a:ext cx="360997" cy="537209"/>
            </a:xfrm>
            <a:custGeom>
              <a:avLst/>
              <a:gdLst>
                <a:gd name="connsiteX0" fmla="*/ 360998 w 360997"/>
                <a:gd name="connsiteY0" fmla="*/ 185738 h 537209"/>
                <a:gd name="connsiteX1" fmla="*/ 310515 w 360997"/>
                <a:gd name="connsiteY1" fmla="*/ 335280 h 537209"/>
                <a:gd name="connsiteX2" fmla="*/ 207645 w 360997"/>
                <a:gd name="connsiteY2" fmla="*/ 374332 h 537209"/>
                <a:gd name="connsiteX3" fmla="*/ 100013 w 360997"/>
                <a:gd name="connsiteY3" fmla="*/ 341947 h 537209"/>
                <a:gd name="connsiteX4" fmla="*/ 100013 w 360997"/>
                <a:gd name="connsiteY4" fmla="*/ 537210 h 537209"/>
                <a:gd name="connsiteX5" fmla="*/ 58102 w 360997"/>
                <a:gd name="connsiteY5" fmla="*/ 537210 h 537209"/>
                <a:gd name="connsiteX6" fmla="*/ 0 w 360997"/>
                <a:gd name="connsiteY6" fmla="*/ 491490 h 537209"/>
                <a:gd name="connsiteX7" fmla="*/ 0 w 360997"/>
                <a:gd name="connsiteY7" fmla="*/ 11430 h 537209"/>
                <a:gd name="connsiteX8" fmla="*/ 42863 w 360997"/>
                <a:gd name="connsiteY8" fmla="*/ 11430 h 537209"/>
                <a:gd name="connsiteX9" fmla="*/ 94298 w 360997"/>
                <a:gd name="connsiteY9" fmla="*/ 37147 h 537209"/>
                <a:gd name="connsiteX10" fmla="*/ 100013 w 360997"/>
                <a:gd name="connsiteY10" fmla="*/ 33338 h 537209"/>
                <a:gd name="connsiteX11" fmla="*/ 211455 w 360997"/>
                <a:gd name="connsiteY11" fmla="*/ 0 h 537209"/>
                <a:gd name="connsiteX12" fmla="*/ 360998 w 360997"/>
                <a:gd name="connsiteY12" fmla="*/ 185738 h 537209"/>
                <a:gd name="connsiteX13" fmla="*/ 258127 w 360997"/>
                <a:gd name="connsiteY13" fmla="*/ 166688 h 537209"/>
                <a:gd name="connsiteX14" fmla="*/ 235268 w 360997"/>
                <a:gd name="connsiteY14" fmla="*/ 81915 h 537209"/>
                <a:gd name="connsiteX15" fmla="*/ 183832 w 360997"/>
                <a:gd name="connsiteY15" fmla="*/ 65722 h 537209"/>
                <a:gd name="connsiteX16" fmla="*/ 100013 w 360997"/>
                <a:gd name="connsiteY16" fmla="*/ 104775 h 537209"/>
                <a:gd name="connsiteX17" fmla="*/ 100013 w 360997"/>
                <a:gd name="connsiteY17" fmla="*/ 271463 h 537209"/>
                <a:gd name="connsiteX18" fmla="*/ 182880 w 360997"/>
                <a:gd name="connsiteY18" fmla="*/ 306705 h 537209"/>
                <a:gd name="connsiteX19" fmla="*/ 234315 w 360997"/>
                <a:gd name="connsiteY19" fmla="*/ 290513 h 537209"/>
                <a:gd name="connsiteX20" fmla="*/ 258127 w 360997"/>
                <a:gd name="connsiteY20" fmla="*/ 166688 h 537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60997" h="537209">
                  <a:moveTo>
                    <a:pt x="360998" y="185738"/>
                  </a:moveTo>
                  <a:cubicBezTo>
                    <a:pt x="360998" y="216217"/>
                    <a:pt x="356235" y="289560"/>
                    <a:pt x="310515" y="335280"/>
                  </a:cubicBezTo>
                  <a:cubicBezTo>
                    <a:pt x="284798" y="360997"/>
                    <a:pt x="250507" y="374332"/>
                    <a:pt x="207645" y="374332"/>
                  </a:cubicBezTo>
                  <a:cubicBezTo>
                    <a:pt x="153352" y="374332"/>
                    <a:pt x="116205" y="354330"/>
                    <a:pt x="100013" y="341947"/>
                  </a:cubicBezTo>
                  <a:lnTo>
                    <a:pt x="100013" y="537210"/>
                  </a:lnTo>
                  <a:lnTo>
                    <a:pt x="58102" y="537210"/>
                  </a:lnTo>
                  <a:cubicBezTo>
                    <a:pt x="29527" y="537210"/>
                    <a:pt x="0" y="520065"/>
                    <a:pt x="0" y="491490"/>
                  </a:cubicBezTo>
                  <a:lnTo>
                    <a:pt x="0" y="11430"/>
                  </a:lnTo>
                  <a:lnTo>
                    <a:pt x="42863" y="11430"/>
                  </a:lnTo>
                  <a:cubicBezTo>
                    <a:pt x="63818" y="11430"/>
                    <a:pt x="84773" y="20955"/>
                    <a:pt x="94298" y="37147"/>
                  </a:cubicBezTo>
                  <a:lnTo>
                    <a:pt x="100013" y="33338"/>
                  </a:lnTo>
                  <a:cubicBezTo>
                    <a:pt x="121920" y="17145"/>
                    <a:pt x="154305" y="0"/>
                    <a:pt x="211455" y="0"/>
                  </a:cubicBezTo>
                  <a:cubicBezTo>
                    <a:pt x="310515" y="0"/>
                    <a:pt x="360998" y="62865"/>
                    <a:pt x="360998" y="185738"/>
                  </a:cubicBezTo>
                  <a:close/>
                  <a:moveTo>
                    <a:pt x="258127" y="166688"/>
                  </a:moveTo>
                  <a:cubicBezTo>
                    <a:pt x="258127" y="125730"/>
                    <a:pt x="250507" y="97155"/>
                    <a:pt x="235268" y="81915"/>
                  </a:cubicBezTo>
                  <a:cubicBezTo>
                    <a:pt x="219075" y="65722"/>
                    <a:pt x="197168" y="65722"/>
                    <a:pt x="183832" y="65722"/>
                  </a:cubicBezTo>
                  <a:cubicBezTo>
                    <a:pt x="142875" y="65722"/>
                    <a:pt x="107632" y="98107"/>
                    <a:pt x="100013" y="104775"/>
                  </a:cubicBezTo>
                  <a:lnTo>
                    <a:pt x="100013" y="271463"/>
                  </a:lnTo>
                  <a:cubicBezTo>
                    <a:pt x="114300" y="287655"/>
                    <a:pt x="142875" y="306705"/>
                    <a:pt x="182880" y="306705"/>
                  </a:cubicBezTo>
                  <a:cubicBezTo>
                    <a:pt x="205740" y="306705"/>
                    <a:pt x="222885" y="300990"/>
                    <a:pt x="234315" y="290513"/>
                  </a:cubicBezTo>
                  <a:cubicBezTo>
                    <a:pt x="254318" y="269557"/>
                    <a:pt x="258127" y="229552"/>
                    <a:pt x="258127" y="16668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9F89B8B-9CC4-B65B-6D0E-F489D5C71C19}"/>
              </a:ext>
            </a:extLst>
          </p:cNvPr>
          <p:cNvSpPr txBox="1"/>
          <p:nvPr userDrawn="1"/>
        </p:nvSpPr>
        <p:spPr>
          <a:xfrm>
            <a:off x="3221590" y="6341137"/>
            <a:ext cx="313653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367" rtl="0" eaLnBrk="1" latinLnBrk="0" hangingPunct="1"/>
            <a:r>
              <a:rPr lang="en-US" altLang="ko-KR" sz="800" i="1" u="none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Copyright EUNBI-KIM(eunbi.kim@synetics.kr).,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6370558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 내지">
    <p:bg>
      <p:bgPr>
        <a:solidFill>
          <a:srgbClr val="2156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F8FA544C-4D0B-B6B7-EEF9-9D052A91CBA2}"/>
              </a:ext>
            </a:extLst>
          </p:cNvPr>
          <p:cNvSpPr/>
          <p:nvPr userDrawn="1"/>
        </p:nvSpPr>
        <p:spPr>
          <a:xfrm>
            <a:off x="0" y="0"/>
            <a:ext cx="9296399" cy="6858000"/>
          </a:xfrm>
          <a:custGeom>
            <a:avLst/>
            <a:gdLst>
              <a:gd name="connsiteX0" fmla="*/ 0 w 9296399"/>
              <a:gd name="connsiteY0" fmla="*/ 0 h 6858000"/>
              <a:gd name="connsiteX1" fmla="*/ 9296399 w 9296399"/>
              <a:gd name="connsiteY1" fmla="*/ 0 h 6858000"/>
              <a:gd name="connsiteX2" fmla="*/ 7448579 w 9296399"/>
              <a:gd name="connsiteY2" fmla="*/ 6858000 h 6858000"/>
              <a:gd name="connsiteX3" fmla="*/ 0 w 92963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96399" h="6858000">
                <a:moveTo>
                  <a:pt x="0" y="0"/>
                </a:moveTo>
                <a:lnTo>
                  <a:pt x="9296399" y="0"/>
                </a:lnTo>
                <a:lnTo>
                  <a:pt x="744857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6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4" name="사각형: 둥근 한쪽 모서리 3">
            <a:extLst>
              <a:ext uri="{FF2B5EF4-FFF2-40B4-BE49-F238E27FC236}">
                <a16:creationId xmlns:a16="http://schemas.microsoft.com/office/drawing/2014/main" id="{7EA409CC-2AE4-0871-F1FB-E9BEFB7FBAD8}"/>
              </a:ext>
            </a:extLst>
          </p:cNvPr>
          <p:cNvSpPr/>
          <p:nvPr userDrawn="1"/>
        </p:nvSpPr>
        <p:spPr>
          <a:xfrm>
            <a:off x="0" y="790575"/>
            <a:ext cx="12192000" cy="6067425"/>
          </a:xfrm>
          <a:prstGeom prst="round1Rect">
            <a:avLst>
              <a:gd name="adj" fmla="val 13464"/>
            </a:avLst>
          </a:prstGeom>
          <a:solidFill>
            <a:schemeClr val="bg1"/>
          </a:solidFill>
          <a:ln>
            <a:noFill/>
          </a:ln>
          <a:effectLst>
            <a:outerShdw blurRad="76200" dist="63500" dir="18900000" algn="bl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KoPub돋움체 Bold" panose="02020603020101020101" pitchFamily="18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F277C0-2425-371C-DA85-3672B2EAAC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200" y="183726"/>
            <a:ext cx="2198196" cy="43295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671FC47-EE74-941F-E4F8-C446F61C5A7A}"/>
              </a:ext>
            </a:extLst>
          </p:cNvPr>
          <p:cNvCxnSpPr>
            <a:cxnSpLocks/>
          </p:cNvCxnSpPr>
          <p:nvPr userDrawn="1"/>
        </p:nvCxnSpPr>
        <p:spPr>
          <a:xfrm>
            <a:off x="0" y="6578600"/>
            <a:ext cx="1219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56DEBAB-AD8C-5752-FE26-FE135B544A57}"/>
              </a:ext>
            </a:extLst>
          </p:cNvPr>
          <p:cNvSpPr txBox="1"/>
          <p:nvPr userDrawn="1"/>
        </p:nvSpPr>
        <p:spPr>
          <a:xfrm>
            <a:off x="11709396" y="6610350"/>
            <a:ext cx="4603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-6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｜</a:t>
            </a:r>
            <a:fld id="{4BCDEFCA-FA33-4BE8-8E00-4E9C46A5C85F}" type="slidenum">
              <a:rPr kumimoji="0" lang="ko-KR" altLang="en-US" sz="800" b="0" i="0" u="none" strike="noStrike" kern="1200" cap="none" spc="-60" normalizeH="0" baseline="0" noProof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-6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801720-A7B0-E223-4CEA-2F7E739B2C7E}"/>
              </a:ext>
            </a:extLst>
          </p:cNvPr>
          <p:cNvSpPr txBox="1"/>
          <p:nvPr userDrawn="1"/>
        </p:nvSpPr>
        <p:spPr>
          <a:xfrm>
            <a:off x="82791" y="6610350"/>
            <a:ext cx="2162174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Copyright© </a:t>
            </a: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codepresso.kr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All Rights Reserved</a:t>
            </a:r>
            <a:endParaRPr kumimoji="0" lang="ko-KR" altLang="en-US" sz="800" b="0" i="0" u="none" strike="noStrike" kern="1200" cap="none" spc="0" normalizeH="0" baseline="0" noProof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EBC9BEA-583D-C576-D7D7-DBCE986CC26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6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68000"/>
                    </a14:imgEffect>
                    <a14:imgEffect>
                      <a14:brightnessContrast brigh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3" y="2721232"/>
            <a:ext cx="9413878" cy="1854128"/>
          </a:xfrm>
          <a:prstGeom prst="rect">
            <a:avLst/>
          </a:prstGeom>
        </p:spPr>
      </p:pic>
      <p:sp>
        <p:nvSpPr>
          <p:cNvPr id="10" name="제목 9">
            <a:extLst>
              <a:ext uri="{FF2B5EF4-FFF2-40B4-BE49-F238E27FC236}">
                <a16:creationId xmlns:a16="http://schemas.microsoft.com/office/drawing/2014/main" id="{3624AE42-4EFB-3B87-746F-1FCE03A487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412" y="149306"/>
            <a:ext cx="9148763" cy="514490"/>
          </a:xfrm>
          <a:prstGeom prst="rect">
            <a:avLst/>
          </a:prstGeom>
        </p:spPr>
        <p:txBody>
          <a:bodyPr lIns="0"/>
          <a:lstStyle>
            <a:lvl1pPr>
              <a:defRPr kumimoji="1" lang="ko-KR" altLang="en-US" sz="3200" b="0" kern="1200" spc="-4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타이틀을 입력하세요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ECFA5C64-3346-370B-E8D6-F46F6D7455F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20688" y="1074738"/>
            <a:ext cx="11363325" cy="5219700"/>
          </a:xfrm>
          <a:prstGeom prst="rect">
            <a:avLst/>
          </a:prstGeom>
        </p:spPr>
        <p:txBody>
          <a:bodyPr/>
          <a:lstStyle>
            <a:lvl1pPr marL="228600" indent="-360000">
              <a:buFontTx/>
              <a:buBlip>
                <a:blip r:embed="rId6"/>
              </a:buBlip>
              <a:defRPr lang="ko-KR" altLang="en-US" sz="2800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56C3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  <a:lvl2pPr marL="612000">
              <a:spcBef>
                <a:spcPts val="1000"/>
              </a:spcBef>
              <a:defRPr lang="ko-KR" altLang="en-US" sz="2000" b="1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2pPr>
            <a:lvl3pPr marL="9360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-"/>
              <a:defRPr lang="ko-KR" altLang="en-US" sz="1600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3pPr>
          </a:lstStyle>
          <a:p>
            <a:pPr lvl="0"/>
            <a:r>
              <a:rPr lang="ko-KR" altLang="en-US" dirty="0"/>
              <a:t>내용 타이틀을 입력하세요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</a:t>
            </a:r>
            <a:r>
              <a:rPr lang="ko-KR" altLang="en-US"/>
              <a:t>번째 수준</a:t>
            </a:r>
            <a:endParaRPr lang="en-US" altLang="ko-KR"/>
          </a:p>
          <a:p>
            <a:pPr lvl="2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8111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423">
          <p15:clr>
            <a:srgbClr val="FBAE40"/>
          </p15:clr>
        </p15:guide>
        <p15:guide id="4" pos="257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663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지_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41B8B855-8964-660B-B314-B543A49BCB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68000"/>
                    </a14:imgEffect>
                    <a14:imgEffect>
                      <a14:brightnessContrast brigh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3" y="2283061"/>
            <a:ext cx="9413878" cy="1854128"/>
          </a:xfrm>
          <a:prstGeom prst="rect">
            <a:avLst/>
          </a:prstGeom>
        </p:spPr>
      </p:pic>
      <p:sp>
        <p:nvSpPr>
          <p:cNvPr id="4" name="사각형: 둥근 한쪽 모서리 3">
            <a:extLst>
              <a:ext uri="{FF2B5EF4-FFF2-40B4-BE49-F238E27FC236}">
                <a16:creationId xmlns:a16="http://schemas.microsoft.com/office/drawing/2014/main" id="{7EA409CC-2AE4-0871-F1FB-E9BEFB7FBAD8}"/>
              </a:ext>
            </a:extLst>
          </p:cNvPr>
          <p:cNvSpPr/>
          <p:nvPr userDrawn="1"/>
        </p:nvSpPr>
        <p:spPr>
          <a:xfrm>
            <a:off x="0" y="1"/>
            <a:ext cx="12192000" cy="71438"/>
          </a:xfrm>
          <a:prstGeom prst="round1Rect">
            <a:avLst>
              <a:gd name="adj" fmla="val 0"/>
            </a:avLst>
          </a:prstGeom>
          <a:solidFill>
            <a:srgbClr val="356DD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KoPub돋움체 Bold" panose="02020603020101020101" pitchFamily="18" charset="-127"/>
              <a:cs typeface="+mn-cs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671FC47-EE74-941F-E4F8-C446F61C5A7A}"/>
              </a:ext>
            </a:extLst>
          </p:cNvPr>
          <p:cNvCxnSpPr>
            <a:cxnSpLocks/>
          </p:cNvCxnSpPr>
          <p:nvPr userDrawn="1"/>
        </p:nvCxnSpPr>
        <p:spPr>
          <a:xfrm>
            <a:off x="0" y="6578600"/>
            <a:ext cx="1219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56DEBAB-AD8C-5752-FE26-FE135B544A57}"/>
              </a:ext>
            </a:extLst>
          </p:cNvPr>
          <p:cNvSpPr txBox="1"/>
          <p:nvPr userDrawn="1"/>
        </p:nvSpPr>
        <p:spPr>
          <a:xfrm>
            <a:off x="11709396" y="6610350"/>
            <a:ext cx="4603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-6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｜</a:t>
            </a:r>
            <a:fld id="{4BCDEFCA-FA33-4BE8-8E00-4E9C46A5C85F}" type="slidenum">
              <a:rPr kumimoji="0" lang="ko-KR" altLang="en-US" sz="800" b="0" i="0" u="none" strike="noStrike" kern="1200" cap="none" spc="-60" normalizeH="0" baseline="0" noProof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-6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801720-A7B0-E223-4CEA-2F7E739B2C7E}"/>
              </a:ext>
            </a:extLst>
          </p:cNvPr>
          <p:cNvSpPr txBox="1"/>
          <p:nvPr userDrawn="1"/>
        </p:nvSpPr>
        <p:spPr>
          <a:xfrm>
            <a:off x="82791" y="6610350"/>
            <a:ext cx="2162174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Copyright© </a:t>
            </a: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codepresso.kr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All Rights Reserved</a:t>
            </a:r>
            <a:endParaRPr kumimoji="0" lang="ko-KR" altLang="en-US" sz="800" b="0" i="0" u="none" strike="noStrike" kern="1200" cap="none" spc="0" normalizeH="0" baseline="0" noProof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sp>
        <p:nvSpPr>
          <p:cNvPr id="10" name="사각형: 둥근 한쪽 모서리 9">
            <a:extLst>
              <a:ext uri="{FF2B5EF4-FFF2-40B4-BE49-F238E27FC236}">
                <a16:creationId xmlns:a16="http://schemas.microsoft.com/office/drawing/2014/main" id="{59BE909F-3D6D-DAFC-B1C3-FC18CC2AB2C4}"/>
              </a:ext>
            </a:extLst>
          </p:cNvPr>
          <p:cNvSpPr/>
          <p:nvPr userDrawn="1"/>
        </p:nvSpPr>
        <p:spPr>
          <a:xfrm>
            <a:off x="9906000" y="0"/>
            <a:ext cx="2286000" cy="71438"/>
          </a:xfrm>
          <a:prstGeom prst="round1Rect">
            <a:avLst>
              <a:gd name="adj" fmla="val 0"/>
            </a:avLst>
          </a:prstGeom>
          <a:solidFill>
            <a:srgbClr val="1D4A9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KoPub돋움체 Bold" panose="02020603020101020101" pitchFamily="18" charset="-127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1568C42-AA18-C5CB-BDEA-FAAEE939E25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273050"/>
            <a:ext cx="1794204" cy="349556"/>
          </a:xfrm>
          <a:prstGeom prst="rect">
            <a:avLst/>
          </a:prstGeom>
        </p:spPr>
      </p:pic>
      <p:sp>
        <p:nvSpPr>
          <p:cNvPr id="7" name="제목 9">
            <a:extLst>
              <a:ext uri="{FF2B5EF4-FFF2-40B4-BE49-F238E27FC236}">
                <a16:creationId xmlns:a16="http://schemas.microsoft.com/office/drawing/2014/main" id="{620729FF-3A3F-2653-5540-62BBDE7A36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1938" y="211898"/>
            <a:ext cx="9148763" cy="514490"/>
          </a:xfrm>
          <a:prstGeom prst="rect">
            <a:avLst/>
          </a:prstGeom>
        </p:spPr>
        <p:txBody>
          <a:bodyPr lIns="0"/>
          <a:lstStyle>
            <a:lvl1pPr>
              <a:defRPr kumimoji="1" lang="ko-KR" altLang="en-US" sz="3200" b="0" kern="1200" spc="-4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61CC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타이틀을 입력하세요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14655B2A-6FAC-913A-F60B-2DFBCCC55BC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45397" y="1070876"/>
            <a:ext cx="11363325" cy="5228315"/>
          </a:xfrm>
          <a:prstGeom prst="rect">
            <a:avLst/>
          </a:prstGeom>
        </p:spPr>
        <p:txBody>
          <a:bodyPr wrap="none"/>
          <a:lstStyle>
            <a:lvl1pPr marL="228600" indent="-360000">
              <a:buFontTx/>
              <a:buBlip>
                <a:blip r:embed="rId5"/>
              </a:buBlip>
              <a:defRPr lang="ko-KR" altLang="en-US" sz="2800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56C3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  <a:lvl2pPr marL="612000">
              <a:spcBef>
                <a:spcPts val="1200"/>
              </a:spcBef>
              <a:defRPr lang="ko-KR" altLang="en-US" sz="2200" b="1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2pPr>
            <a:lvl3pPr marL="936000" indent="-228600">
              <a:spcBef>
                <a:spcPts val="1000"/>
              </a:spcBef>
              <a:buFont typeface="Arial" panose="020B0604020202020204" pitchFamily="34" charset="0"/>
              <a:buChar char="-"/>
              <a:defRPr lang="ko-KR" altLang="en-US" sz="2000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3pPr>
          </a:lstStyle>
          <a:p>
            <a:pPr lvl="0"/>
            <a:r>
              <a:rPr lang="ko-KR" altLang="en-US" dirty="0"/>
              <a:t>내용 타이틀을 입력하세요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911477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537">
          <p15:clr>
            <a:srgbClr val="FBAE40"/>
          </p15:clr>
        </p15:guide>
        <p15:guide id="4" pos="143">
          <p15:clr>
            <a:srgbClr val="FBAE40"/>
          </p15:clr>
        </p15:guide>
        <p15:guide id="5" orient="horz" pos="663">
          <p15:clr>
            <a:srgbClr val="FBAE40"/>
          </p15:clr>
        </p15:guide>
        <p15:guide id="6" orient="horz" pos="397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1"/>
            <a:ext cx="12192000" cy="523220"/>
          </a:xfrm>
          <a:prstGeom prst="rect">
            <a:avLst/>
          </a:prstGeom>
          <a:solidFill>
            <a:srgbClr val="2A3942"/>
          </a:solidFill>
          <a:ln w="12700">
            <a:noFill/>
          </a:ln>
          <a:effectLst>
            <a:outerShdw blurRad="25400" dist="25400" dir="5400000" algn="t" rotWithShape="0">
              <a:schemeClr val="tx1">
                <a:lumMod val="50000"/>
                <a:lumOff val="50000"/>
                <a:alpha val="7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Ins="216000" rtlCol="0" anchor="ctr"/>
          <a:lstStyle/>
          <a:p>
            <a:pPr algn="r"/>
            <a:endParaRPr lang="ko-KR" altLang="en-US" sz="600" b="1" i="1" u="none" dirty="0">
              <a:solidFill>
                <a:schemeClr val="bg1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2" name="텍스트 개체 틀 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47700" y="980714"/>
            <a:ext cx="7289800" cy="1283301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200000"/>
              </a:lnSpc>
              <a:spcBef>
                <a:spcPts val="10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+mj-lt"/>
              <a:buAutoNum type="romanUcPeriod"/>
              <a:defRPr lang="ko-KR" altLang="en-US" sz="2000" b="1" kern="1200" dirty="0">
                <a:solidFill>
                  <a:srgbClr val="242528"/>
                </a:solidFill>
                <a:latin typeface="프리젠테이션 6 SemiBold" pitchFamily="2" charset="-127"/>
                <a:ea typeface="프리젠테이션 6 SemiBold" pitchFamily="2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목차 입력</a:t>
            </a:r>
            <a:endParaRPr lang="en-US" altLang="ko-KR" dirty="0"/>
          </a:p>
          <a:p>
            <a:pPr lvl="1"/>
            <a:r>
              <a:rPr lang="en-US" altLang="ko-KR" dirty="0"/>
              <a:t>DDD</a:t>
            </a:r>
          </a:p>
          <a:p>
            <a:pPr lvl="1"/>
            <a:r>
              <a:rPr lang="en-US" altLang="ko-KR" dirty="0"/>
              <a:t>DDD</a:t>
            </a:r>
          </a:p>
          <a:p>
            <a:pPr lvl="1"/>
            <a:r>
              <a:rPr lang="en-US" altLang="ko-KR" dirty="0"/>
              <a:t>DDD</a:t>
            </a:r>
          </a:p>
          <a:p>
            <a:pPr lvl="1"/>
            <a:r>
              <a:rPr lang="en-US" altLang="ko-KR" dirty="0"/>
              <a:t>DDD</a:t>
            </a:r>
          </a:p>
          <a:p>
            <a:pPr lvl="1"/>
            <a:r>
              <a:rPr lang="en-US" altLang="ko-KR" dirty="0"/>
              <a:t>DDD</a:t>
            </a:r>
          </a:p>
          <a:p>
            <a:pPr lvl="2"/>
            <a:r>
              <a:rPr lang="en-US" altLang="ko-KR" dirty="0"/>
              <a:t>DFDD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629342C-7DB8-7867-4827-39F14611DD0D}"/>
              </a:ext>
            </a:extLst>
          </p:cNvPr>
          <p:cNvGrpSpPr/>
          <p:nvPr userDrawn="1"/>
        </p:nvGrpSpPr>
        <p:grpSpPr>
          <a:xfrm>
            <a:off x="228912" y="177800"/>
            <a:ext cx="254566" cy="172930"/>
            <a:chOff x="354890" y="268021"/>
            <a:chExt cx="504265" cy="33250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1C84E90-29C8-47B4-E388-3EDD001D4815}"/>
                </a:ext>
              </a:extLst>
            </p:cNvPr>
            <p:cNvSpPr/>
            <p:nvPr userDrawn="1"/>
          </p:nvSpPr>
          <p:spPr>
            <a:xfrm>
              <a:off x="354890" y="268021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CB17A44-A98C-4784-6052-C59890FACF54}"/>
                </a:ext>
              </a:extLst>
            </p:cNvPr>
            <p:cNvSpPr/>
            <p:nvPr userDrawn="1"/>
          </p:nvSpPr>
          <p:spPr>
            <a:xfrm>
              <a:off x="354890" y="411414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DE840F0-37B6-4DC1-6555-38C9731A9322}"/>
                </a:ext>
              </a:extLst>
            </p:cNvPr>
            <p:cNvSpPr/>
            <p:nvPr userDrawn="1"/>
          </p:nvSpPr>
          <p:spPr>
            <a:xfrm>
              <a:off x="354890" y="554807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0261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1"/>
            <a:ext cx="12192000" cy="397414"/>
          </a:xfrm>
          <a:prstGeom prst="rect">
            <a:avLst/>
          </a:prstGeom>
          <a:solidFill>
            <a:srgbClr val="2A3942"/>
          </a:solidFill>
          <a:ln w="12700">
            <a:noFill/>
          </a:ln>
          <a:effectLst>
            <a:outerShdw blurRad="25400" dist="25400" dir="5400000" algn="t" rotWithShape="0">
              <a:schemeClr val="tx1">
                <a:lumMod val="50000"/>
                <a:lumOff val="50000"/>
                <a:alpha val="7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Ins="216000" rtlCol="0" anchor="ctr"/>
          <a:lstStyle/>
          <a:p>
            <a:pPr lvl="0" algn="r"/>
            <a:endParaRPr lang="ko-KR" altLang="en-US" sz="600" b="1" i="1" u="none" dirty="0">
              <a:solidFill>
                <a:schemeClr val="bg1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grpSp>
        <p:nvGrpSpPr>
          <p:cNvPr id="9" name="그룹 8"/>
          <p:cNvGrpSpPr/>
          <p:nvPr userDrawn="1"/>
        </p:nvGrpSpPr>
        <p:grpSpPr>
          <a:xfrm>
            <a:off x="201707" y="157690"/>
            <a:ext cx="120762" cy="82035"/>
            <a:chOff x="354890" y="268021"/>
            <a:chExt cx="504265" cy="332506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354890" y="268021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354890" y="411414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6" name="직사각형 5"/>
            <p:cNvSpPr/>
            <p:nvPr userDrawn="1"/>
          </p:nvSpPr>
          <p:spPr>
            <a:xfrm>
              <a:off x="354890" y="554807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72A79A-EBC5-41E7-AC1A-D2D93DC5149C}"/>
              </a:ext>
            </a:extLst>
          </p:cNvPr>
          <p:cNvSpPr/>
          <p:nvPr userDrawn="1"/>
        </p:nvSpPr>
        <p:spPr>
          <a:xfrm>
            <a:off x="-1" y="409983"/>
            <a:ext cx="12191999" cy="758418"/>
          </a:xfrm>
          <a:prstGeom prst="rect">
            <a:avLst/>
          </a:prstGeom>
          <a:solidFill>
            <a:srgbClr val="356DD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43560" y="539028"/>
            <a:ext cx="7214536" cy="599188"/>
          </a:xfrm>
          <a:prstGeom prst="rect">
            <a:avLst/>
          </a:prstGeom>
        </p:spPr>
        <p:txBody>
          <a:bodyPr/>
          <a:lstStyle>
            <a:lvl1pPr marL="449263" indent="-449263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+mj-lt"/>
              <a:buAutoNum type="romanUcPeriod"/>
              <a:defRPr lang="ko-KR" altLang="en-US" sz="2800" b="0" kern="1200" spc="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ko-KR" altLang="en-US" dirty="0"/>
              <a:t>목차 입력</a:t>
            </a:r>
          </a:p>
        </p:txBody>
      </p:sp>
      <p:sp>
        <p:nvSpPr>
          <p:cNvPr id="14" name="텍스트 개체 틀 3">
            <a:extLst>
              <a:ext uri="{FF2B5EF4-FFF2-40B4-BE49-F238E27FC236}">
                <a16:creationId xmlns:a16="http://schemas.microsoft.com/office/drawing/2014/main" id="{E2D44605-B3EB-42D6-90C5-DBEE4CCE883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54053" y="1595702"/>
            <a:ext cx="9559963" cy="4418365"/>
          </a:xfrm>
          <a:prstGeom prst="rect">
            <a:avLst/>
          </a:prstGeom>
        </p:spPr>
        <p:txBody>
          <a:bodyPr/>
          <a:lstStyle>
            <a:lvl1pPr marL="360363" indent="-360363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12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§"/>
              <a:tabLst>
                <a:tab pos="360363" algn="l"/>
              </a:tabLst>
              <a:defRPr lang="ko-KR" altLang="en-US" sz="2400" b="0" kern="200" spc="-60" dirty="0" smtClean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세부 목차 입력</a:t>
            </a:r>
          </a:p>
        </p:txBody>
      </p:sp>
    </p:spTree>
    <p:extLst>
      <p:ext uri="{BB962C8B-B14F-4D97-AF65-F5344CB8AC3E}">
        <p14:creationId xmlns:p14="http://schemas.microsoft.com/office/powerpoint/2010/main" val="964682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8B4400-CCF9-404E-F7F4-0E79050F8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70" y="731222"/>
            <a:ext cx="9751953" cy="1433680"/>
          </a:xfrm>
        </p:spPr>
        <p:txBody>
          <a:bodyPr/>
          <a:lstStyle>
            <a:lvl1pPr>
              <a:lnSpc>
                <a:spcPct val="120000"/>
              </a:lnSpc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1D7DA6D-09DC-844A-7A97-B988BFBFA496}"/>
              </a:ext>
            </a:extLst>
          </p:cNvPr>
          <p:cNvCxnSpPr>
            <a:cxnSpLocks/>
          </p:cNvCxnSpPr>
          <p:nvPr userDrawn="1"/>
        </p:nvCxnSpPr>
        <p:spPr>
          <a:xfrm>
            <a:off x="352425" y="578981"/>
            <a:ext cx="11487150" cy="0"/>
          </a:xfrm>
          <a:prstGeom prst="line">
            <a:avLst/>
          </a:prstGeom>
          <a:ln w="15875" cap="rnd">
            <a:solidFill>
              <a:srgbClr val="1B2B3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AC4FEB7-F4A4-BBFB-BCBC-3BB5ED1F6C76}"/>
              </a:ext>
            </a:extLst>
          </p:cNvPr>
          <p:cNvCxnSpPr>
            <a:cxnSpLocks/>
          </p:cNvCxnSpPr>
          <p:nvPr userDrawn="1"/>
        </p:nvCxnSpPr>
        <p:spPr>
          <a:xfrm>
            <a:off x="352425" y="2327873"/>
            <a:ext cx="11487150" cy="0"/>
          </a:xfrm>
          <a:prstGeom prst="line">
            <a:avLst/>
          </a:prstGeom>
          <a:ln w="15875" cap="rnd">
            <a:solidFill>
              <a:srgbClr val="1B2B3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0722C75-F09A-EB18-69A6-9AD1FA59163F}"/>
              </a:ext>
            </a:extLst>
          </p:cNvPr>
          <p:cNvSpPr txBox="1"/>
          <p:nvPr userDrawn="1"/>
        </p:nvSpPr>
        <p:spPr>
          <a:xfrm>
            <a:off x="9894613" y="6448809"/>
            <a:ext cx="217011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Copyright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ⓒ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Synetics_</a:t>
            </a:r>
            <a:endParaRPr lang="ko-KR" altLang="en-US" sz="800" b="0" dirty="0">
              <a:solidFill>
                <a:srgbClr val="1B2B34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FF863FF-AFF1-97A2-D212-EBE9709F65B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24369" y="996008"/>
            <a:ext cx="1036818" cy="914838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D7322CF4-6D05-F734-94FC-3327078C2341}"/>
              </a:ext>
            </a:extLst>
          </p:cNvPr>
          <p:cNvGrpSpPr/>
          <p:nvPr userDrawn="1"/>
        </p:nvGrpSpPr>
        <p:grpSpPr>
          <a:xfrm>
            <a:off x="297292" y="6496278"/>
            <a:ext cx="120762" cy="82035"/>
            <a:chOff x="1318758" y="4971882"/>
            <a:chExt cx="120762" cy="82035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0023137-E6E5-9A3D-10DC-49AE84BCBFFE}"/>
                </a:ext>
              </a:extLst>
            </p:cNvPr>
            <p:cNvSpPr/>
            <p:nvPr userDrawn="1"/>
          </p:nvSpPr>
          <p:spPr>
            <a:xfrm>
              <a:off x="1318758" y="4971882"/>
              <a:ext cx="120762" cy="11280"/>
            </a:xfrm>
            <a:prstGeom prst="rect">
              <a:avLst/>
            </a:prstGeom>
            <a:solidFill>
              <a:srgbClr val="2A394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48566C2-6186-15C3-DA7F-9502DCAB6B29}"/>
                </a:ext>
              </a:extLst>
            </p:cNvPr>
            <p:cNvSpPr/>
            <p:nvPr userDrawn="1"/>
          </p:nvSpPr>
          <p:spPr>
            <a:xfrm>
              <a:off x="1318758" y="5007260"/>
              <a:ext cx="120762" cy="11280"/>
            </a:xfrm>
            <a:prstGeom prst="rect">
              <a:avLst/>
            </a:prstGeom>
            <a:solidFill>
              <a:srgbClr val="2A394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74ED8A2-81EC-EBF0-DFA0-8AD55EDD6517}"/>
                </a:ext>
              </a:extLst>
            </p:cNvPr>
            <p:cNvSpPr/>
            <p:nvPr userDrawn="1"/>
          </p:nvSpPr>
          <p:spPr>
            <a:xfrm>
              <a:off x="1318758" y="5042637"/>
              <a:ext cx="120762" cy="11280"/>
            </a:xfrm>
            <a:prstGeom prst="rect">
              <a:avLst/>
            </a:prstGeom>
            <a:solidFill>
              <a:srgbClr val="2A394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C64639C-FDFA-F533-F2BC-CFFF0744FEC6}"/>
              </a:ext>
            </a:extLst>
          </p:cNvPr>
          <p:cNvSpPr txBox="1"/>
          <p:nvPr userDrawn="1"/>
        </p:nvSpPr>
        <p:spPr>
          <a:xfrm>
            <a:off x="400079" y="6410337"/>
            <a:ext cx="15850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lvl="0" indent="-22860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  <a:buFont typeface="+mj-lt"/>
              <a:buNone/>
              <a:tabLst>
                <a:tab pos="268288" algn="l"/>
              </a:tabLst>
            </a:pPr>
            <a:r>
              <a:rPr lang="ko-KR" altLang="en-US" sz="1050" b="0" kern="1200" spc="-6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  <a:cs typeface="+mn-cs"/>
              </a:rPr>
              <a:t>소프트웨어 요구사항 분석 및 설계</a:t>
            </a:r>
            <a:endParaRPr lang="en-US" altLang="ko-KR" sz="1050" b="0" kern="1200" spc="-60" dirty="0">
              <a:solidFill>
                <a:srgbClr val="1B2B34"/>
              </a:solidFill>
              <a:latin typeface="프리젠테이션 6 SemiBold" pitchFamily="2" charset="-127"/>
              <a:ea typeface="프리젠테이션 6 SemiBold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2541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CE229-9836-B3B9-9B3D-02F8E9A10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059228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AB9F7-4D50-EC32-955B-E4D2BBF75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D2064A-5A03-89F3-6F53-A4C2AE761E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402" y="1075478"/>
            <a:ext cx="11411115" cy="914400"/>
          </a:xfrm>
        </p:spPr>
        <p:txBody>
          <a:bodyPr/>
          <a:lstStyle>
            <a:lvl1pPr marL="355600" indent="-355600">
              <a:buSzPct val="100000"/>
              <a:buFontTx/>
              <a:buBlip>
                <a:blip r:embed="rId2"/>
              </a:buBlip>
              <a:tabLst>
                <a:tab pos="271463" algn="l"/>
              </a:tabLst>
              <a:defRPr sz="2400" b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752523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1317" y="467382"/>
            <a:ext cx="11615737" cy="419878"/>
          </a:xfrm>
        </p:spPr>
        <p:txBody>
          <a:bodyPr/>
          <a:lstStyle>
            <a:lvl1pPr algn="l" defTabSz="914354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200" spc="-60" dirty="0">
                <a:solidFill>
                  <a:srgbClr val="052A4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432435" y="1034911"/>
            <a:ext cx="11532444" cy="4103368"/>
          </a:xfrm>
        </p:spPr>
        <p:txBody>
          <a:bodyPr/>
          <a:lstStyle>
            <a:lvl1pPr marL="285737" indent="-285737">
              <a:spcBef>
                <a:spcPts val="800"/>
              </a:spcBef>
              <a:buFontTx/>
              <a:buBlip>
                <a:blip r:embed="rId2"/>
              </a:buBlip>
              <a:tabLst>
                <a:tab pos="88896" algn="l"/>
              </a:tabLst>
              <a:defRPr lang="ko-KR" altLang="en-US" sz="1500" b="1" kern="200" spc="-60" dirty="0">
                <a:solidFill>
                  <a:srgbClr val="242424"/>
                </a:solidFill>
                <a:latin typeface="프리젠테이션 6 SemiBold" pitchFamily="2" charset="-127"/>
                <a:ea typeface="프리젠테이션 6 SemiBold" pitchFamily="2" charset="-127"/>
                <a:cs typeface="+mn-cs"/>
              </a:defRPr>
            </a:lvl1pPr>
            <a:lvl2pPr marL="534961" indent="-268275">
              <a:lnSpc>
                <a:spcPct val="110000"/>
              </a:lnSpc>
              <a:spcBef>
                <a:spcPts val="100"/>
              </a:spcBef>
              <a:spcAft>
                <a:spcPts val="400"/>
              </a:spcAft>
              <a:buFont typeface="Arial" panose="020B0604020202020204" pitchFamily="34" charset="0"/>
              <a:buChar char="•"/>
              <a:tabLst>
                <a:tab pos="446066" algn="l"/>
              </a:tabLst>
              <a:defRPr/>
            </a:lvl2pPr>
            <a:lvl3pPr>
              <a:spcBef>
                <a:spcPts val="0"/>
              </a:spcBef>
              <a:spcAft>
                <a:spcPts val="400"/>
              </a:spcAft>
              <a:defRPr/>
            </a:lvl3pPr>
          </a:lstStyle>
          <a:p>
            <a:pPr marL="269861" lvl="0" indent="-269861" algn="l" defTabSz="914354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rgbClr val="FFFFFF"/>
              </a:buClr>
              <a:buFontTx/>
              <a:buBlip>
                <a:blip r:embed="rId2"/>
              </a:buBlip>
              <a:tabLst>
                <a:tab pos="268275" algn="l"/>
              </a:tabLst>
            </a:pPr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C6681687-DFD2-467B-8A45-D8DEC192E96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1309" y="208489"/>
            <a:ext cx="10719619" cy="232374"/>
          </a:xfrm>
        </p:spPr>
        <p:txBody>
          <a:bodyPr/>
          <a:lstStyle>
            <a:lvl1pPr marL="180966" indent="-180966" algn="l" defTabSz="914354" rtl="0" eaLnBrk="1" latinLnBrk="1" hangingPunct="1">
              <a:lnSpc>
                <a:spcPct val="90000"/>
              </a:lnSpc>
              <a:spcBef>
                <a:spcPct val="0"/>
              </a:spcBef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romanUcPeriod"/>
              <a:tabLst>
                <a:tab pos="180966" algn="l"/>
              </a:tabLst>
              <a:defRPr lang="ko-KR" altLang="en-US" sz="1300" b="0" kern="200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670025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58" y="192331"/>
            <a:ext cx="11549671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418011" y="765255"/>
            <a:ext cx="11305828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4116928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58" y="192331"/>
            <a:ext cx="11549671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418011" y="765255"/>
            <a:ext cx="11305828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513989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E2767B0-9C36-1F07-30D6-73484BE0C099}"/>
              </a:ext>
            </a:extLst>
          </p:cNvPr>
          <p:cNvSpPr txBox="1"/>
          <p:nvPr userDrawn="1"/>
        </p:nvSpPr>
        <p:spPr>
          <a:xfrm>
            <a:off x="10891519" y="6552721"/>
            <a:ext cx="122908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Copyright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ⓒ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Synetics_</a:t>
            </a:r>
            <a:endParaRPr lang="ko-KR" altLang="en-US" sz="800" b="0" dirty="0">
              <a:solidFill>
                <a:srgbClr val="1B2B34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6719" y="238320"/>
            <a:ext cx="11678561" cy="5481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5" name="Rectangle 1040">
            <a:extLst>
              <a:ext uri="{FF2B5EF4-FFF2-40B4-BE49-F238E27FC236}">
                <a16:creationId xmlns:a16="http://schemas.microsoft.com/office/drawing/2014/main" id="{08B90382-C1B7-4E5B-B1A1-FA59845D01F2}"/>
              </a:ext>
            </a:extLst>
          </p:cNvPr>
          <p:cNvSpPr>
            <a:spLocks noGrp="1" noChangeArrowheads="1"/>
          </p:cNvSpPr>
          <p:nvPr userDrawn="1"/>
        </p:nvSpPr>
        <p:spPr bwMode="black">
          <a:xfrm>
            <a:off x="10470006" y="6513505"/>
            <a:ext cx="431674" cy="26339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0" algn="r" defTabSz="457200" rtl="0" eaLnBrk="0" latinLnBrk="0" hangingPunct="0">
              <a:defRPr/>
            </a:pPr>
            <a:fld id="{35A1AA57-4765-4E74-8230-34C928C399C2}" type="slidenum">
              <a:rPr kumimoji="0" lang="ko-KR" altLang="en-US" sz="1200" b="1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맑은 고딕"/>
              </a:rPr>
              <a:pPr marL="0" algn="r" defTabSz="457200" rtl="0" eaLnBrk="0" latinLnBrk="0" hangingPunct="0">
                <a:defRPr/>
              </a:pPr>
              <a:t>‹#›</a:t>
            </a:fld>
            <a:endParaRPr kumimoji="0" lang="en-US" altLang="ko-KR" sz="1200" b="1" kern="1200" dirty="0">
              <a:solidFill>
                <a:schemeClr val="tx1">
                  <a:lumMod val="85000"/>
                  <a:lumOff val="15000"/>
                </a:schemeClr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  <a:cs typeface="맑은 고딕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694DB59-8BF3-E3F5-40E4-798A45A69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031" y="972384"/>
            <a:ext cx="1047148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71463" lvl="0" indent="-271463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rgbClr val="FFFFFF"/>
              </a:buClr>
              <a:buSzPct val="100000"/>
              <a:buFontTx/>
              <a:buBlip>
                <a:blip r:embed="rId17"/>
              </a:buBlip>
              <a:tabLst>
                <a:tab pos="271463" algn="l"/>
              </a:tabLst>
            </a:pPr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99DB431-E95D-81DE-7168-7545706F699F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141614" y="6660384"/>
            <a:ext cx="9407294" cy="0"/>
          </a:xfrm>
          <a:prstGeom prst="line">
            <a:avLst/>
          </a:prstGeom>
          <a:noFill/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Line 20">
            <a:extLst>
              <a:ext uri="{FF2B5EF4-FFF2-40B4-BE49-F238E27FC236}">
                <a16:creationId xmlns:a16="http://schemas.microsoft.com/office/drawing/2014/main" id="{C6D3A18D-D8C9-F9A2-0F92-036C70549F8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" y="6660385"/>
            <a:ext cx="481586" cy="0"/>
          </a:xfrm>
          <a:prstGeom prst="line">
            <a:avLst/>
          </a:prstGeom>
          <a:noFill/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8" name="Freeform 21">
            <a:extLst>
              <a:ext uri="{FF2B5EF4-FFF2-40B4-BE49-F238E27FC236}">
                <a16:creationId xmlns:a16="http://schemas.microsoft.com/office/drawing/2014/main" id="{4414382B-132C-709F-119B-C7EED12247E3}"/>
              </a:ext>
            </a:extLst>
          </p:cNvPr>
          <p:cNvSpPr>
            <a:spLocks/>
          </p:cNvSpPr>
          <p:nvPr userDrawn="1"/>
        </p:nvSpPr>
        <p:spPr bwMode="auto">
          <a:xfrm>
            <a:off x="340513" y="6581404"/>
            <a:ext cx="99844" cy="80471"/>
          </a:xfrm>
          <a:custGeom>
            <a:avLst/>
            <a:gdLst>
              <a:gd name="T0" fmla="*/ 0 w 65"/>
              <a:gd name="T1" fmla="*/ 52 h 52"/>
              <a:gd name="T2" fmla="*/ 17 w 65"/>
              <a:gd name="T3" fmla="*/ 48 h 52"/>
              <a:gd name="T4" fmla="*/ 39 w 65"/>
              <a:gd name="T5" fmla="*/ 6 h 52"/>
              <a:gd name="T6" fmla="*/ 65 w 65"/>
              <a:gd name="T7" fmla="*/ 3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5" h="52">
                <a:moveTo>
                  <a:pt x="0" y="52"/>
                </a:moveTo>
                <a:cubicBezTo>
                  <a:pt x="4" y="52"/>
                  <a:pt x="11" y="52"/>
                  <a:pt x="17" y="48"/>
                </a:cubicBezTo>
                <a:cubicBezTo>
                  <a:pt x="31" y="38"/>
                  <a:pt x="25" y="16"/>
                  <a:pt x="39" y="6"/>
                </a:cubicBezTo>
                <a:cubicBezTo>
                  <a:pt x="43" y="3"/>
                  <a:pt x="50" y="0"/>
                  <a:pt x="65" y="3"/>
                </a:cubicBezTo>
              </a:path>
            </a:pathLst>
          </a:custGeom>
          <a:noFill/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Oval 22">
            <a:extLst>
              <a:ext uri="{FF2B5EF4-FFF2-40B4-BE49-F238E27FC236}">
                <a16:creationId xmlns:a16="http://schemas.microsoft.com/office/drawing/2014/main" id="{729A96E6-95F4-6A2E-49D0-A715397A275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28592" y="6646477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Oval 23">
            <a:extLst>
              <a:ext uri="{FF2B5EF4-FFF2-40B4-BE49-F238E27FC236}">
                <a16:creationId xmlns:a16="http://schemas.microsoft.com/office/drawing/2014/main" id="{41FDD055-BA1F-BE19-DD27-301753D9663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26448" y="6568986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11" name="Freeform 24">
            <a:extLst>
              <a:ext uri="{FF2B5EF4-FFF2-40B4-BE49-F238E27FC236}">
                <a16:creationId xmlns:a16="http://schemas.microsoft.com/office/drawing/2014/main" id="{7D84EDC7-455E-5DCD-59E3-11B757C5339D}"/>
              </a:ext>
            </a:extLst>
          </p:cNvPr>
          <p:cNvSpPr>
            <a:spLocks/>
          </p:cNvSpPr>
          <p:nvPr userDrawn="1"/>
        </p:nvSpPr>
        <p:spPr bwMode="auto">
          <a:xfrm>
            <a:off x="383729" y="6658398"/>
            <a:ext cx="97857" cy="80471"/>
          </a:xfrm>
          <a:custGeom>
            <a:avLst/>
            <a:gdLst>
              <a:gd name="T0" fmla="*/ 64 w 64"/>
              <a:gd name="T1" fmla="*/ 0 h 52"/>
              <a:gd name="T2" fmla="*/ 48 w 64"/>
              <a:gd name="T3" fmla="*/ 4 h 52"/>
              <a:gd name="T4" fmla="*/ 26 w 64"/>
              <a:gd name="T5" fmla="*/ 46 h 52"/>
              <a:gd name="T6" fmla="*/ 0 w 64"/>
              <a:gd name="T7" fmla="*/ 49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" h="52">
                <a:moveTo>
                  <a:pt x="64" y="0"/>
                </a:moveTo>
                <a:cubicBezTo>
                  <a:pt x="60" y="0"/>
                  <a:pt x="54" y="0"/>
                  <a:pt x="48" y="4"/>
                </a:cubicBezTo>
                <a:cubicBezTo>
                  <a:pt x="33" y="14"/>
                  <a:pt x="39" y="36"/>
                  <a:pt x="26" y="46"/>
                </a:cubicBezTo>
                <a:cubicBezTo>
                  <a:pt x="22" y="49"/>
                  <a:pt x="14" y="52"/>
                  <a:pt x="0" y="49"/>
                </a:cubicBezTo>
              </a:path>
            </a:pathLst>
          </a:custGeom>
          <a:noFill/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Oval 25">
            <a:extLst>
              <a:ext uri="{FF2B5EF4-FFF2-40B4-BE49-F238E27FC236}">
                <a16:creationId xmlns:a16="http://schemas.microsoft.com/office/drawing/2014/main" id="{EF1543D0-749E-3840-BA92-882D8C2583E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167" y="6646477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13" name="Oval 26">
            <a:extLst>
              <a:ext uri="{FF2B5EF4-FFF2-40B4-BE49-F238E27FC236}">
                <a16:creationId xmlns:a16="http://schemas.microsoft.com/office/drawing/2014/main" id="{9D1ABEE2-B997-9D2E-DAE7-C2288007715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69821" y="6724960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C5AA29-E5BE-3EAE-659B-41020F4737DD}"/>
              </a:ext>
            </a:extLst>
          </p:cNvPr>
          <p:cNvSpPr txBox="1"/>
          <p:nvPr userDrawn="1"/>
        </p:nvSpPr>
        <p:spPr>
          <a:xfrm>
            <a:off x="466762" y="6539572"/>
            <a:ext cx="6668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0" eaLnBrk="1" latinLnBrk="0" hangingPunct="1"/>
            <a:r>
              <a:rPr lang="en-US" altLang="ko-KR" sz="900" b="0" i="1" u="none" kern="1200" spc="-30" baseline="0" dirty="0">
                <a:solidFill>
                  <a:srgbClr val="0E171C"/>
                </a:solidFill>
                <a:latin typeface="Consolas" panose="020B0609020204030204" pitchFamily="49" charset="0"/>
                <a:ea typeface="+mn-ea"/>
                <a:cs typeface="+mn-cs"/>
              </a:rPr>
              <a:t>Synetics</a:t>
            </a:r>
            <a:endParaRPr lang="ko-KR" altLang="en-US" sz="900" b="0" i="1" u="none" kern="1200" spc="-30" baseline="0" dirty="0">
              <a:solidFill>
                <a:srgbClr val="0E171C"/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6" name="Oval 22">
            <a:extLst>
              <a:ext uri="{FF2B5EF4-FFF2-40B4-BE49-F238E27FC236}">
                <a16:creationId xmlns:a16="http://schemas.microsoft.com/office/drawing/2014/main" id="{7FA70770-63F0-124B-9E75-D8074CFD9F9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13452" y="6647308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Oval 22">
            <a:extLst>
              <a:ext uri="{FF2B5EF4-FFF2-40B4-BE49-F238E27FC236}">
                <a16:creationId xmlns:a16="http://schemas.microsoft.com/office/drawing/2014/main" id="{D8DB9750-DF88-4CA3-B43C-E6ECAE77CEA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548908" y="6647308"/>
            <a:ext cx="28800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C78384C-C739-A915-33F1-FA2A5E2570F4}"/>
              </a:ext>
            </a:extLst>
          </p:cNvPr>
          <p:cNvSpPr/>
          <p:nvPr userDrawn="1"/>
        </p:nvSpPr>
        <p:spPr>
          <a:xfrm>
            <a:off x="0" y="1"/>
            <a:ext cx="12192000" cy="91440"/>
          </a:xfrm>
          <a:prstGeom prst="rect">
            <a:avLst/>
          </a:prstGeom>
          <a:solidFill>
            <a:srgbClr val="356DDE"/>
          </a:solidFill>
          <a:ln w="12700">
            <a:noFill/>
          </a:ln>
          <a:effectLst>
            <a:outerShdw blurRad="25400" dist="25400" dir="5400000" algn="t" rotWithShape="0">
              <a:schemeClr val="tx1">
                <a:lumMod val="50000"/>
                <a:lumOff val="50000"/>
                <a:alpha val="7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Ins="216000" rtlCol="0" anchor="ctr"/>
          <a:lstStyle/>
          <a:p>
            <a:pPr algn="r"/>
            <a:endParaRPr lang="ko-KR" altLang="en-US" sz="600" b="1" i="1" u="none" dirty="0">
              <a:solidFill>
                <a:schemeClr val="bg1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552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6" r:id="rId5"/>
    <p:sldLayoutId id="2147483725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en-US" altLang="en-US" sz="3100" b="1" kern="200" spc="-60" dirty="0">
          <a:solidFill>
            <a:schemeClr val="tx1"/>
          </a:solidFill>
          <a:latin typeface="프리젠테이션 8 ExtraBold" pitchFamily="2" charset="-127"/>
          <a:ea typeface="프리젠테이션 8 ExtraBold" pitchFamily="2" charset="-127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100000"/>
        </a:lnSpc>
        <a:spcBef>
          <a:spcPts val="1000"/>
        </a:spcBef>
        <a:spcAft>
          <a:spcPts val="300"/>
        </a:spcAft>
        <a:buClr>
          <a:srgbClr val="FFFFFF"/>
        </a:buClr>
        <a:buFontTx/>
        <a:buBlip>
          <a:blip r:embed="rId17"/>
        </a:buBlip>
        <a:tabLst>
          <a:tab pos="268288" algn="l"/>
        </a:tabLst>
        <a:defRPr lang="ko-KR" altLang="en-US" sz="2400" b="0" kern="200" spc="-60" dirty="0" smtClean="0">
          <a:solidFill>
            <a:srgbClr val="242424"/>
          </a:solidFill>
          <a:latin typeface="프리젠테이션 6 SemiBold" pitchFamily="2" charset="-127"/>
          <a:ea typeface="프리젠테이션 6 SemiBold" pitchFamily="2" charset="-127"/>
          <a:cs typeface="+mn-cs"/>
        </a:defRPr>
      </a:lvl1pPr>
      <a:lvl2pPr marL="447675" indent="-177800" algn="l" defTabSz="914400" rtl="0" eaLnBrk="1" latinLnBrk="0" hangingPunct="1">
        <a:lnSpc>
          <a:spcPct val="120000"/>
        </a:lnSpc>
        <a:spcBef>
          <a:spcPts val="500"/>
        </a:spcBef>
        <a:spcAft>
          <a:spcPts val="400"/>
        </a:spcAft>
        <a:buClr>
          <a:schemeClr val="tx2">
            <a:lumMod val="50000"/>
          </a:schemeClr>
        </a:buClr>
        <a:buFont typeface="Wingdings" panose="05000000000000000000" pitchFamily="2" charset="2"/>
        <a:buChar char="§"/>
        <a:tabLst>
          <a:tab pos="1163638" algn="l"/>
        </a:tabLst>
        <a:defRPr sz="2000" kern="1200">
          <a:solidFill>
            <a:schemeClr val="tx1"/>
          </a:solidFill>
          <a:latin typeface="+mn-ea"/>
          <a:ea typeface="+mn-ea"/>
          <a:cs typeface="+mn-cs"/>
        </a:defRPr>
      </a:lvl2pPr>
      <a:lvl3pPr marL="715963" indent="-180975" algn="l" defTabSz="914400" rtl="0" eaLnBrk="1" latinLnBrk="0" hangingPunct="1">
        <a:lnSpc>
          <a:spcPct val="100000"/>
        </a:lnSpc>
        <a:spcBef>
          <a:spcPts val="500"/>
        </a:spcBef>
        <a:buFont typeface="Calibri" panose="020F0502020204030204" pitchFamily="34" charset="0"/>
        <a:buChar char="−"/>
        <a:defRPr sz="1800" kern="1200">
          <a:solidFill>
            <a:schemeClr val="tx1"/>
          </a:solidFill>
          <a:latin typeface="+mn-ea"/>
          <a:ea typeface="+mn-ea"/>
          <a:cs typeface="+mn-cs"/>
        </a:defRPr>
      </a:lvl3pPr>
      <a:lvl4pPr marL="1076325" indent="-9048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46200" indent="-92075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97804-2A1D-E697-4E14-0EC6434A70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78F0D-6B07-E00F-2B63-1E6CA576D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r>
              <a:rPr lang="en-US" altLang="ko-KR" dirty="0"/>
              <a:t>(6</a:t>
            </a:r>
            <a:r>
              <a:rPr lang="ko-KR" altLang="en-US" dirty="0"/>
              <a:t>조</a:t>
            </a:r>
            <a:r>
              <a:rPr lang="en-US" altLang="ko-KR"/>
              <a:t>)</a:t>
            </a:r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9DEB29-F225-F9B1-BA1C-A7F03CD6008A}"/>
              </a:ext>
            </a:extLst>
          </p:cNvPr>
          <p:cNvSpPr txBox="1"/>
          <p:nvPr/>
        </p:nvSpPr>
        <p:spPr>
          <a:xfrm>
            <a:off x="494270" y="2438399"/>
            <a:ext cx="18405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* </a:t>
            </a:r>
            <a:r>
              <a:rPr lang="ko-KR" altLang="en-US" sz="1600" dirty="0">
                <a:latin typeface="+mn-ea"/>
              </a:rPr>
              <a:t>별도 자료로 제공 예정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D6AF7D-F8C9-ADA4-F965-4E2B024E8CFB}"/>
              </a:ext>
            </a:extLst>
          </p:cNvPr>
          <p:cNvSpPr txBox="1"/>
          <p:nvPr/>
        </p:nvSpPr>
        <p:spPr>
          <a:xfrm>
            <a:off x="2097024" y="1450848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25080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9BA3F-7EF5-42F7-8B21-A44F899A6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이해관계자 요구사항 </a:t>
            </a:r>
            <a:r>
              <a:rPr lang="en-US" altLang="ko-KR" dirty="0"/>
              <a:t>– </a:t>
            </a:r>
            <a:r>
              <a:rPr lang="ko-KR" altLang="en-US" dirty="0"/>
              <a:t>이해관계자 식별 및 우선순위</a:t>
            </a:r>
          </a:p>
        </p:txBody>
      </p:sp>
      <p:pic>
        <p:nvPicPr>
          <p:cNvPr id="4" name="그림 3" descr="텍스트, 스크린샷, 폰트, 문서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23E8800E-8776-8C1A-3FE9-A886D599D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51" y="914893"/>
            <a:ext cx="4321520" cy="5394960"/>
          </a:xfrm>
          <a:prstGeom prst="rect">
            <a:avLst/>
          </a:prstGeom>
        </p:spPr>
      </p:pic>
      <p:pic>
        <p:nvPicPr>
          <p:cNvPr id="7" name="그림 6" descr="텍스트, 스크린샷, 번호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521A4C45-272B-A3F8-E35B-2CA1D916E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383" y="841741"/>
            <a:ext cx="6178905" cy="564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811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A519FB-1F35-4EEB-9A34-9952152C2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이해관계자 요구사항 </a:t>
            </a:r>
            <a:r>
              <a:rPr lang="en-US" altLang="ko-KR" dirty="0"/>
              <a:t>– </a:t>
            </a:r>
            <a:r>
              <a:rPr lang="ko-KR" altLang="en-US" dirty="0"/>
              <a:t>이해관계자 요구사항 추출</a:t>
            </a:r>
          </a:p>
        </p:txBody>
      </p:sp>
      <p:pic>
        <p:nvPicPr>
          <p:cNvPr id="6" name="그림 5" descr="텍스트, 영수증, 스크린샷, 대수학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D847F99F-53D3-2210-07E3-6BEF64895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57" y="1418070"/>
            <a:ext cx="10906571" cy="402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260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D967F5-ABC3-48E0-8576-2B2EFCF30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전제조건 식별</a:t>
            </a:r>
          </a:p>
        </p:txBody>
      </p:sp>
      <p:graphicFrame>
        <p:nvGraphicFramePr>
          <p:cNvPr id="4" name="Google Shape;158;g2ef8994fb9e_7_35">
            <a:extLst>
              <a:ext uri="{FF2B5EF4-FFF2-40B4-BE49-F238E27FC236}">
                <a16:creationId xmlns:a16="http://schemas.microsoft.com/office/drawing/2014/main" id="{D96DB88D-D564-8B1A-BACD-3783CBAC9C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6387857"/>
              </p:ext>
            </p:extLst>
          </p:nvPr>
        </p:nvGraphicFramePr>
        <p:xfrm>
          <a:off x="675820" y="1172048"/>
          <a:ext cx="10771542" cy="478601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97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16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2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2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err="1"/>
                        <a:t>전제조건</a:t>
                      </a:r>
                      <a:endParaRPr b="1" dirty="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err="1"/>
                        <a:t>내용</a:t>
                      </a:r>
                      <a:endParaRPr b="1" dirty="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err="1"/>
                        <a:t>비고</a:t>
                      </a:r>
                      <a:endParaRPr b="1" dirty="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2000"/>
                        </a:spcBef>
                        <a:spcAft>
                          <a:spcPts val="40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2000"/>
                        </a:spcBef>
                        <a:spcAft>
                          <a:spcPts val="40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8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8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8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0069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6231D-19C5-9BC0-520E-1345EFC53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기능</a:t>
            </a:r>
            <a:r>
              <a:rPr lang="en-US" altLang="ko-KR" dirty="0"/>
              <a:t> </a:t>
            </a:r>
            <a:r>
              <a:rPr lang="ko-KR" altLang="en-US" dirty="0"/>
              <a:t>요구사항 명세 </a:t>
            </a:r>
            <a:r>
              <a:rPr lang="en-US" altLang="ko-KR" dirty="0"/>
              <a:t>: </a:t>
            </a:r>
            <a:r>
              <a:rPr lang="en-US" altLang="ko-KR" dirty="0" err="1"/>
              <a:t>Usecase</a:t>
            </a:r>
            <a:r>
              <a:rPr lang="en-US" altLang="ko-KR" dirty="0"/>
              <a:t> Diagram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20F2F1-F7A1-10AB-420D-56EED59857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549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5BF888-0DA4-6C9C-FD6D-A2FED7B30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기능</a:t>
            </a:r>
            <a:r>
              <a:rPr lang="en-US" altLang="ko-KR" dirty="0"/>
              <a:t> </a:t>
            </a:r>
            <a:r>
              <a:rPr lang="ko-KR" altLang="en-US" dirty="0"/>
              <a:t>요구사항 명세 </a:t>
            </a:r>
            <a:r>
              <a:rPr lang="en-US" altLang="ko-KR" dirty="0"/>
              <a:t>: </a:t>
            </a:r>
            <a:r>
              <a:rPr lang="en-US" altLang="ko-KR" dirty="0" err="1"/>
              <a:t>Usecase</a:t>
            </a:r>
            <a:r>
              <a:rPr lang="en-US" altLang="ko-KR" dirty="0"/>
              <a:t> </a:t>
            </a:r>
            <a:r>
              <a:rPr lang="ko-KR" altLang="en-US" dirty="0"/>
              <a:t>기술서 양식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4CC6214-AFB4-5B90-DA7B-BA20482064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549151"/>
              </p:ext>
            </p:extLst>
          </p:nvPr>
        </p:nvGraphicFramePr>
        <p:xfrm>
          <a:off x="485458" y="760169"/>
          <a:ext cx="11170248" cy="56832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5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5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9423">
                  <a:extLst>
                    <a:ext uri="{9D8B030D-6E8A-4147-A177-3AD203B41FA5}">
                      <a16:colId xmlns:a16="http://schemas.microsoft.com/office/drawing/2014/main" val="2582341048"/>
                    </a:ext>
                  </a:extLst>
                </a:gridCol>
              </a:tblGrid>
              <a:tr h="26951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spc="-5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 ID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UC-0001</a:t>
                      </a: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1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메신저를 사용하기 위해 로그인을 하거나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,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메신저 사용 종료를 위해 로그아웃을 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lang="en-US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380835"/>
                  </a:ext>
                </a:extLst>
              </a:tr>
              <a:tr h="26951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설명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4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로그인 및 로그아웃</a:t>
                      </a:r>
                      <a:endParaRPr lang="en-US" altLang="ko-KR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992203"/>
                  </a:ext>
                </a:extLst>
              </a:tr>
              <a:tr h="25785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Pre-condition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프로그램을 실행시킨다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212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10" dirty="0">
                          <a:latin typeface="맑은 고딕"/>
                          <a:cs typeface="맑은 고딕"/>
                        </a:rPr>
                        <a:t>Post-condition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메인 화면이 실행된다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51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Trigger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로그인 버튼 클릭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51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altLang="ko-KR"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Actor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시스템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796054"/>
                  </a:ext>
                </a:extLst>
              </a:tr>
              <a:tr h="269513">
                <a:tc rowSpan="5">
                  <a:txBody>
                    <a:bodyPr/>
                    <a:lstStyle/>
                    <a:p>
                      <a:pPr marL="67945" marR="58674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Main Success Scenar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i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사용자가 시동 버튼을 누른다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1A.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시스템은 전원을 인가하고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…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2.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2A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6730588"/>
                  </a:ext>
                </a:extLst>
              </a:tr>
              <a:tr h="269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794943"/>
                  </a:ext>
                </a:extLst>
              </a:tr>
              <a:tr h="269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9003448"/>
                  </a:ext>
                </a:extLst>
              </a:tr>
              <a:tr h="269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9324796"/>
                  </a:ext>
                </a:extLst>
              </a:tr>
              <a:tr h="244558">
                <a:tc rowSpan="5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Alternative</a:t>
                      </a:r>
                      <a:r>
                        <a:rPr sz="1200" b="1" spc="-3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r>
                        <a:rPr sz="1200" b="1" spc="-1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dirty="0">
                          <a:latin typeface="맑은 고딕"/>
                          <a:cs typeface="맑은 고딕"/>
                        </a:rPr>
                        <a:t>1</a:t>
                      </a: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5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0306197"/>
                  </a:ext>
                </a:extLst>
              </a:tr>
              <a:tr h="2445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6507935"/>
                  </a:ext>
                </a:extLst>
              </a:tr>
              <a:tr h="2445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220"/>
                  </a:ext>
                </a:extLst>
              </a:tr>
              <a:tr h="2445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051659"/>
                  </a:ext>
                </a:extLst>
              </a:tr>
              <a:tr h="233329">
                <a:tc rowSpan="5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Exception</a:t>
                      </a: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3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846349"/>
                  </a:ext>
                </a:extLst>
              </a:tr>
              <a:tr h="233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6322938"/>
                  </a:ext>
                </a:extLst>
              </a:tr>
              <a:tr h="233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57544"/>
                  </a:ext>
                </a:extLst>
              </a:tr>
              <a:tr h="233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9701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9771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76DA1-B188-CA3D-AB00-DAF6D667E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비기능</a:t>
            </a:r>
            <a:r>
              <a:rPr lang="ko-KR" altLang="en-US" dirty="0"/>
              <a:t> 요구사항</a:t>
            </a:r>
          </a:p>
        </p:txBody>
      </p:sp>
      <p:graphicFrame>
        <p:nvGraphicFramePr>
          <p:cNvPr id="4" name="Google Shape;189;g2ef8994fb9e_7_73">
            <a:extLst>
              <a:ext uri="{FF2B5EF4-FFF2-40B4-BE49-F238E27FC236}">
                <a16:creationId xmlns:a16="http://schemas.microsoft.com/office/drawing/2014/main" id="{59E7F329-E264-36B2-3450-151761BD64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744743"/>
              </p:ext>
            </p:extLst>
          </p:nvPr>
        </p:nvGraphicFramePr>
        <p:xfrm>
          <a:off x="673261" y="925007"/>
          <a:ext cx="10845476" cy="35730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60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0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1764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주특성</a:t>
                      </a:r>
                      <a:endParaRPr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비기능 요구사항</a:t>
                      </a:r>
                      <a:endParaRPr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비고</a:t>
                      </a:r>
                      <a:endParaRPr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2782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68A2C-6A19-C11C-81E6-EA7C9F5E0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요구사항 검토 체크리스트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27578D-77DB-BD75-A1D0-F41CACC637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117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15BE52-74A9-6CE6-241C-41221B527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요구사항 검토 결과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30BADA-989E-6918-B592-3555A2D1C1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50757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프리젠테이션 8 ExtraBold"/>
        <a:ea typeface="프리젠테이션 8 ExtraBold"/>
        <a:cs typeface=""/>
      </a:majorFont>
      <a:minorFont>
        <a:latin typeface="프리젠테이션 5 Medium"/>
        <a:ea typeface="프리젠테이션 5 Medium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56DDE"/>
        </a:solidFill>
        <a:ln w="12700">
          <a:noFill/>
        </a:ln>
      </a:spPr>
      <a:bodyPr rtlCol="0" anchor="ctr"/>
      <a:lstStyle>
        <a:defPPr algn="ctr">
          <a:defRPr sz="3200" dirty="0">
            <a:solidFill>
              <a:schemeClr val="bg1"/>
            </a:solidFill>
            <a:latin typeface="프리젠테이션 7 Bold" pitchFamily="2" charset="-127"/>
            <a:ea typeface="프리젠테이션 7 Bold" pitchFamily="2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dirty="0" smtClean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프레젠테이션1" id="{8427AAD1-C29A-48C8-AA4C-25D0D9418A73}" vid="{4EB63BFA-BF18-4016-AAB4-36CCB25AE05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[2017_1] SELab Template</Template>
  <TotalTime>16282</TotalTime>
  <Words>134</Words>
  <Application>Microsoft Macintosh PowerPoint</Application>
  <PresentationFormat>와이드스크린</PresentationFormat>
  <Paragraphs>38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24" baseType="lpstr">
      <vt:lpstr>나눔스퀘어 네오 Heavy</vt:lpstr>
      <vt:lpstr>맑은 고딕</vt:lpstr>
      <vt:lpstr>프리젠테이션 4 Regular</vt:lpstr>
      <vt:lpstr>프리젠테이션 5 Medium</vt:lpstr>
      <vt:lpstr>프리젠테이션 6 SemiBold</vt:lpstr>
      <vt:lpstr>프리젠테이션 7 Bold</vt:lpstr>
      <vt:lpstr>프리젠테이션 8 ExtraBold</vt:lpstr>
      <vt:lpstr>KoPub돋움체 Bold</vt:lpstr>
      <vt:lpstr>KoPub돋움체 Medium</vt:lpstr>
      <vt:lpstr>Arial</vt:lpstr>
      <vt:lpstr>Calibri</vt:lpstr>
      <vt:lpstr>Consolas</vt:lpstr>
      <vt:lpstr>Segoe UI</vt:lpstr>
      <vt:lpstr>Wingdings</vt:lpstr>
      <vt:lpstr>1_Office 테마</vt:lpstr>
      <vt:lpstr>팀 실습(6조) </vt:lpstr>
      <vt:lpstr>1. 이해관계자 요구사항 – 이해관계자 식별 및 우선순위</vt:lpstr>
      <vt:lpstr>1. 이해관계자 요구사항 – 이해관계자 요구사항 추출</vt:lpstr>
      <vt:lpstr>3. 전제조건 식별</vt:lpstr>
      <vt:lpstr>4. 기능 요구사항 명세 : Usecase Diagram</vt:lpstr>
      <vt:lpstr>4. 기능 요구사항 명세 : Usecase 기술서 양식</vt:lpstr>
      <vt:lpstr>5. 비기능 요구사항</vt:lpstr>
      <vt:lpstr>6. 요구사항 검토 체크리스트</vt:lpstr>
      <vt:lpstr>7. 요구사항 검토 결과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도성룡</dc:creator>
  <cp:lastModifiedBy>윤아 김</cp:lastModifiedBy>
  <cp:revision>1898</cp:revision>
  <cp:lastPrinted>2017-08-13T06:48:59Z</cp:lastPrinted>
  <dcterms:created xsi:type="dcterms:W3CDTF">2017-06-05T01:31:15Z</dcterms:created>
  <dcterms:modified xsi:type="dcterms:W3CDTF">2025-01-20T06:03:00Z</dcterms:modified>
</cp:coreProperties>
</file>