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2076136660" r:id="rId4"/>
    <p:sldId id="507" r:id="rId5"/>
    <p:sldId id="2076136654" r:id="rId6"/>
    <p:sldId id="2076136655" r:id="rId7"/>
    <p:sldId id="2076136656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6230" autoAdjust="0"/>
  </p:normalViewPr>
  <p:slideViewPr>
    <p:cSldViewPr snapToGrid="0">
      <p:cViewPr varScale="1">
        <p:scale>
          <a:sx n="85" d="100"/>
          <a:sy n="85" d="100"/>
        </p:scale>
        <p:origin x="1013" y="58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2025-01-20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2025-01-20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이해관계자 식별 및 우선순위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고객 </a:t>
            </a:r>
            <a:r>
              <a:rPr lang="en-US" altLang="ko-KR" dirty="0"/>
              <a:t>: </a:t>
            </a:r>
            <a:r>
              <a:rPr lang="ko-KR" altLang="en-US" dirty="0"/>
              <a:t>부모</a:t>
            </a:r>
            <a:r>
              <a:rPr lang="en-US" altLang="ko-KR" dirty="0"/>
              <a:t>, </a:t>
            </a:r>
            <a:r>
              <a:rPr lang="ko-KR" altLang="en-US" dirty="0"/>
              <a:t>보모</a:t>
            </a:r>
            <a:r>
              <a:rPr lang="en-US" altLang="ko-KR" dirty="0"/>
              <a:t>, </a:t>
            </a:r>
            <a:r>
              <a:rPr lang="ko-KR" altLang="en-US" dirty="0"/>
              <a:t>학원 강사 등 아동과 함께 탑승하는 사용자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 환경 </a:t>
            </a:r>
            <a:r>
              <a:rPr lang="en-US" altLang="ko-KR" dirty="0"/>
              <a:t>: </a:t>
            </a:r>
            <a:r>
              <a:rPr lang="ko-KR" altLang="en-US" dirty="0"/>
              <a:t>통행량이 많은 도로</a:t>
            </a:r>
            <a:r>
              <a:rPr lang="en-US" altLang="ko-KR" dirty="0"/>
              <a:t>, </a:t>
            </a:r>
            <a:r>
              <a:rPr lang="ko-KR" altLang="en-US" dirty="0"/>
              <a:t>골목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학원가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안전</a:t>
            </a:r>
            <a:r>
              <a:rPr lang="en-US" altLang="ko-KR" dirty="0"/>
              <a:t>, </a:t>
            </a:r>
            <a:r>
              <a:rPr lang="ko-KR" altLang="en-US" dirty="0"/>
              <a:t>품질 </a:t>
            </a:r>
            <a:r>
              <a:rPr lang="en-US" altLang="ko-KR" dirty="0"/>
              <a:t>: </a:t>
            </a:r>
            <a:r>
              <a:rPr lang="ko-KR" altLang="en-US" dirty="0"/>
              <a:t>부품 상태에 영향 받음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유지보수 </a:t>
            </a:r>
            <a:r>
              <a:rPr lang="en-US" altLang="ko-KR" dirty="0"/>
              <a:t>: </a:t>
            </a:r>
            <a:r>
              <a:rPr lang="ko-KR" altLang="en-US" dirty="0"/>
              <a:t>자동차 제조사</a:t>
            </a:r>
            <a:r>
              <a:rPr lang="en-US" altLang="ko-KR" dirty="0"/>
              <a:t>(OEM)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개발 기술 </a:t>
            </a:r>
            <a:r>
              <a:rPr lang="en-US" altLang="ko-KR" dirty="0"/>
              <a:t>: </a:t>
            </a:r>
            <a:r>
              <a:rPr lang="ko-KR" altLang="en-US" dirty="0"/>
              <a:t>보안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9B58-5204-3326-E277-4F939206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BBE196-305B-0309-99F8-EEEABA4378DA}"/>
              </a:ext>
            </a:extLst>
          </p:cNvPr>
          <p:cNvCxnSpPr/>
          <p:nvPr/>
        </p:nvCxnSpPr>
        <p:spPr>
          <a:xfrm>
            <a:off x="851646" y="3429000"/>
            <a:ext cx="105156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BC5295-FAF8-CEF8-8C76-12F953EEC883}"/>
              </a:ext>
            </a:extLst>
          </p:cNvPr>
          <p:cNvCxnSpPr>
            <a:cxnSpLocks/>
          </p:cNvCxnSpPr>
          <p:nvPr/>
        </p:nvCxnSpPr>
        <p:spPr>
          <a:xfrm>
            <a:off x="6096000" y="986118"/>
            <a:ext cx="80682" cy="4823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B1DCD-7785-66C5-72DF-D2309640D09A}"/>
              </a:ext>
            </a:extLst>
          </p:cNvPr>
          <p:cNvSpPr txBox="1"/>
          <p:nvPr/>
        </p:nvSpPr>
        <p:spPr>
          <a:xfrm>
            <a:off x="6320118" y="98611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영향도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5CF43-3FF6-D7B7-473A-0D00CFA37481}"/>
              </a:ext>
            </a:extLst>
          </p:cNvPr>
          <p:cNvSpPr txBox="1"/>
          <p:nvPr/>
        </p:nvSpPr>
        <p:spPr>
          <a:xfrm>
            <a:off x="349624" y="357691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중요도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FFCD28-2382-A71F-188A-44D7463C75B1}"/>
              </a:ext>
            </a:extLst>
          </p:cNvPr>
          <p:cNvSpPr/>
          <p:nvPr/>
        </p:nvSpPr>
        <p:spPr>
          <a:xfrm>
            <a:off x="9287436" y="1479177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고객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B831B0-EE76-4E73-7031-3C8F024819BA}"/>
              </a:ext>
            </a:extLst>
          </p:cNvPr>
          <p:cNvSpPr/>
          <p:nvPr/>
        </p:nvSpPr>
        <p:spPr>
          <a:xfrm>
            <a:off x="990600" y="4906998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운용환경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AA7E48-38BC-35AD-99C1-D21F32A7C9C1}"/>
              </a:ext>
            </a:extLst>
          </p:cNvPr>
          <p:cNvSpPr/>
          <p:nvPr/>
        </p:nvSpPr>
        <p:spPr>
          <a:xfrm>
            <a:off x="9287436" y="2395635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안전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품질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76DF57-511B-7EEB-E8E1-C715C4660D93}"/>
              </a:ext>
            </a:extLst>
          </p:cNvPr>
          <p:cNvSpPr/>
          <p:nvPr/>
        </p:nvSpPr>
        <p:spPr>
          <a:xfrm>
            <a:off x="1546411" y="2464348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기술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63154C-92A4-4098-59AF-E447E082A15B}"/>
              </a:ext>
            </a:extLst>
          </p:cNvPr>
          <p:cNvSpPr/>
          <p:nvPr/>
        </p:nvSpPr>
        <p:spPr>
          <a:xfrm>
            <a:off x="6221506" y="2444061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검증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보수</a:t>
            </a:r>
          </a:p>
        </p:txBody>
      </p:sp>
    </p:spTree>
    <p:extLst>
      <p:ext uri="{BB962C8B-B14F-4D97-AF65-F5344CB8AC3E}">
        <p14:creationId xmlns:p14="http://schemas.microsoft.com/office/powerpoint/2010/main" val="10641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71FD774-D42A-7EED-4C1F-21F6D634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47811"/>
              </p:ext>
            </p:extLst>
          </p:nvPr>
        </p:nvGraphicFramePr>
        <p:xfrm>
          <a:off x="409131" y="887499"/>
          <a:ext cx="11526149" cy="329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135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92">
                <a:tc rowSpan="3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lang="en-US" altLang="ko-KR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30</a:t>
                      </a: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켜진 상태로 아이를 두고 내린 경우 확인이 어렵다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아이가 혼자 차에 남게 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켜진 상태로 운전자가 하차했을 때 알림 전송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개선시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아동 위급상황 방지할 수 있어서 영향도 높고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중요도 높음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2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켜진 상태로 시동을 꺼도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그대로 유지되는 것이 불편하다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끄려면 다시 시동을 켜야 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시동이 꺼지면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자동으로 꺼질 수 있도록 요구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특정상황에서는 오히려 위험할 수 있어서 우선순위 낮음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292">
                <a:tc vMerge="1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Needs03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조작을 가능하도록 개선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운전자가 주행 중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조작시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사고 발생 위험이 있음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조작이 가능하도록 추가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운전자의 주행집중도가 높아지고 실수가 줄 수 있음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8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0F2F1-F7A1-10AB-420D-56EED5985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16286</TotalTime>
  <Words>322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KoPub돋움체 Bold</vt:lpstr>
      <vt:lpstr>KoPub돋움체 Medium</vt:lpstr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PowerPoint 프레젠테이션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byung hyun kong</cp:lastModifiedBy>
  <cp:revision>1899</cp:revision>
  <cp:lastPrinted>2017-08-13T06:48:59Z</cp:lastPrinted>
  <dcterms:created xsi:type="dcterms:W3CDTF">2017-06-05T01:31:15Z</dcterms:created>
  <dcterms:modified xsi:type="dcterms:W3CDTF">2025-01-20T06:08:02Z</dcterms:modified>
</cp:coreProperties>
</file>