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2076136653" r:id="rId2"/>
    <p:sldId id="502" r:id="rId3"/>
    <p:sldId id="507" r:id="rId4"/>
    <p:sldId id="2076136654" r:id="rId5"/>
    <p:sldId id="2076136655" r:id="rId6"/>
    <p:sldId id="2076136656" r:id="rId7"/>
    <p:sldId id="2076136657" r:id="rId8"/>
    <p:sldId id="2076136658" r:id="rId9"/>
    <p:sldId id="2076136659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4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DDE"/>
    <a:srgbClr val="0000FF"/>
    <a:srgbClr val="FFC000"/>
    <a:srgbClr val="F2F2F2"/>
    <a:srgbClr val="00B050"/>
    <a:srgbClr val="12306C"/>
    <a:srgbClr val="FF0000"/>
    <a:srgbClr val="FFD11A"/>
    <a:srgbClr val="BACDF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9" autoAdjust="0"/>
    <p:restoredTop sz="96230" autoAdjust="0"/>
  </p:normalViewPr>
  <p:slideViewPr>
    <p:cSldViewPr snapToGrid="0">
      <p:cViewPr varScale="1">
        <p:scale>
          <a:sx n="55" d="100"/>
          <a:sy n="55" d="100"/>
        </p:scale>
        <p:origin x="60" y="1576"/>
      </p:cViewPr>
      <p:guideLst>
        <p:guide pos="241"/>
        <p:guide pos="7469"/>
        <p:guide orient="horz" pos="406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2025-01-20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‹#›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725F075A-3C9E-41AC-8981-A520D7FBA881}" type="datetimeFigureOut">
              <a:rPr lang="ko-KR" altLang="en-US" smtClean="0"/>
              <a:pPr/>
              <a:t>2025-01-20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1F1DF300-51F1-4D6F-B07B-2A4BAAB7E5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B2163-0AE2-4EA2-E80B-DF811CF04E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6573C-459B-5EC1-CD1F-E9A28E4B9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A9D6F10-C159-02B0-CCF7-87E5B13EA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34927"/>
              </p:ext>
            </p:extLst>
          </p:nvPr>
        </p:nvGraphicFramePr>
        <p:xfrm>
          <a:off x="409131" y="970643"/>
          <a:ext cx="11526149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4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2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관계자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추출  방법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ID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해당 니즈의 실질적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인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문제는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  항은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영향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우선  순위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 rowSpan="2"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sz="1100" spc="0" baseline="0" dirty="0" err="1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서울</a:t>
                      </a:r>
                      <a:r>
                        <a:rPr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  2,30</a:t>
                      </a:r>
                      <a:r>
                        <a:rPr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대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주부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인터뷰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Needs02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소형 건물의 경우 근처  까지만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안내가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가능하니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주차장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입구를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찾</a:t>
                      </a:r>
                      <a:r>
                        <a:rPr lang="ko-KR" altLang="en-US"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느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라 헤맨다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250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목표한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곳의</a:t>
                      </a:r>
                      <a:r>
                        <a:rPr lang="en-US"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정확한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위치를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찾아주지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못한다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가고자 하는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곳의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도로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및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건물의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형태를</a:t>
                      </a:r>
                      <a:r>
                        <a:rPr lang="en-US"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고려하여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안내하여야  한다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.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개선 시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, 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효과는 높으나 이를 위해 투입  되어야 하는 오프라인 조사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인력의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투자가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필요하고 주기적인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업데이트가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필요하다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. 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소프트웨어 개발이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아닌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정책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문제가 함께 고려되어야 한다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.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spc="0" baseline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 spc="0" baseline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+</a:t>
                      </a:r>
                      <a:endParaRPr sz="1100" spc="0" baseline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Needs05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음성 인식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기능은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메뉴</a:t>
                      </a:r>
                      <a:r>
                        <a:rPr lang="en-US"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단계마다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음성으로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하고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 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실패하면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다시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처음부터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해야 하니 그냥  터치를 이용한다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네비게이션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음성 인  식 기능의 사용성이  떨어진다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네비게이션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음성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인식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기능의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사용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편의성이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개선되어야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한다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개발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비용 대비 사용자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만족도가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높은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항목이다</a:t>
                      </a: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++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733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231D-19C5-9BC0-520E-1345EF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0F2F1-F7A1-10AB-420D-56EED5985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49151"/>
              </p:ext>
            </p:extLst>
          </p:nvPr>
        </p:nvGraphicFramePr>
        <p:xfrm>
          <a:off x="485458" y="760169"/>
          <a:ext cx="11170248" cy="5683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423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메신저를 사용하기 위해 로그인을 하거나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 사용 종료를 위해 로그아웃을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및 로그아웃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프로그램을 실행시킨다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메인 화면이 실행된다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시동 버튼을 누른다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전원을 인가하고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…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233329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 pitchFamily="2" charset="-127"/>
            <a:ea typeface="프리젠테이션 7 Bold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[2017_1] SELab Template</Template>
  <TotalTime>16209</TotalTime>
  <Words>263</Words>
  <Application>Microsoft Office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5" baseType="lpstr">
      <vt:lpstr>KoPub돋움체 Bold</vt:lpstr>
      <vt:lpstr>KoPub돋움체 Medium</vt:lpstr>
      <vt:lpstr>나눔바른고딕</vt:lpstr>
      <vt:lpstr>나눔스퀘어 네오 Heavy</vt:lpstr>
      <vt:lpstr>맑은 고딕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Arial</vt:lpstr>
      <vt:lpstr>Calibri</vt:lpstr>
      <vt:lpstr>Consolas</vt:lpstr>
      <vt:lpstr>Segoe UI</vt:lpstr>
      <vt:lpstr>Wingdings</vt:lpstr>
      <vt:lpstr>1_Office 테마</vt:lpstr>
      <vt:lpstr>팀 실습 </vt:lpstr>
      <vt:lpstr>1. 이해관계자 요구사항 – 이해관계자 식별 및 우선순위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EUNBI KIM</cp:lastModifiedBy>
  <cp:revision>1895</cp:revision>
  <cp:lastPrinted>2017-08-13T06:48:59Z</cp:lastPrinted>
  <dcterms:created xsi:type="dcterms:W3CDTF">2017-06-05T01:31:15Z</dcterms:created>
  <dcterms:modified xsi:type="dcterms:W3CDTF">2025-01-20T04:30:21Z</dcterms:modified>
</cp:coreProperties>
</file>