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  <c:pt idx="9">
                  <c:v>2019*</c:v>
                </c:pt>
                <c:pt idx="10">
                  <c:v>2020*</c:v>
                </c:pt>
                <c:pt idx="11">
                  <c:v>2021*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0.97</c:v>
                </c:pt>
                <c:pt idx="1">
                  <c:v>1.22</c:v>
                </c:pt>
                <c:pt idx="2">
                  <c:v>1.4</c:v>
                </c:pt>
                <c:pt idx="3">
                  <c:v>1.59</c:v>
                </c:pt>
                <c:pt idx="4">
                  <c:v>1.91</c:v>
                </c:pt>
                <c:pt idx="5">
                  <c:v>2.14</c:v>
                </c:pt>
                <c:pt idx="6">
                  <c:v>2.28</c:v>
                </c:pt>
                <c:pt idx="7">
                  <c:v>2.46</c:v>
                </c:pt>
                <c:pt idx="8">
                  <c:v>2.62</c:v>
                </c:pt>
                <c:pt idx="9">
                  <c:v>2.77</c:v>
                </c:pt>
                <c:pt idx="10">
                  <c:v>2.9</c:v>
                </c:pt>
                <c:pt idx="11">
                  <c:v>3.02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  <c:pt idx="9">
                  <c:v>2019*</c:v>
                </c:pt>
                <c:pt idx="10">
                  <c:v>2020*</c:v>
                </c:pt>
                <c:pt idx="11">
                  <c:v>2021*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0.97</c:v>
                </c:pt>
                <c:pt idx="1">
                  <c:v>1.22</c:v>
                </c:pt>
                <c:pt idx="2">
                  <c:v>1.4</c:v>
                </c:pt>
                <c:pt idx="3">
                  <c:v>1.59</c:v>
                </c:pt>
                <c:pt idx="4">
                  <c:v>1.91</c:v>
                </c:pt>
                <c:pt idx="5">
                  <c:v>2.14</c:v>
                </c:pt>
                <c:pt idx="6">
                  <c:v>2.28</c:v>
                </c:pt>
                <c:pt idx="7">
                  <c:v>2.46</c:v>
                </c:pt>
                <c:pt idx="8">
                  <c:v>2.62</c:v>
                </c:pt>
                <c:pt idx="9">
                  <c:v>2.77</c:v>
                </c:pt>
                <c:pt idx="10">
                  <c:v>2.9</c:v>
                </c:pt>
                <c:pt idx="11">
                  <c:v>3.02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2021*</c:v>
                </c:pt>
                <c:pt idx="1">
                  <c:v>2020*</c:v>
                </c:pt>
                <c:pt idx="2">
                  <c:v>2019*</c:v>
                </c:pt>
                <c:pt idx="3">
                  <c:v>2018*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  <c:pt idx="9">
                  <c:v>2012</c:v>
                </c:pt>
                <c:pt idx="10">
                  <c:v>2011</c:v>
                </c:pt>
                <c:pt idx="11">
                  <c:v>2010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3.02</c:v>
                </c:pt>
                <c:pt idx="1">
                  <c:v>2.9</c:v>
                </c:pt>
                <c:pt idx="2">
                  <c:v>2.77</c:v>
                </c:pt>
                <c:pt idx="3">
                  <c:v>2.62</c:v>
                </c:pt>
                <c:pt idx="4">
                  <c:v>2.46</c:v>
                </c:pt>
                <c:pt idx="5">
                  <c:v>2.28</c:v>
                </c:pt>
                <c:pt idx="6">
                  <c:v>2.14</c:v>
                </c:pt>
                <c:pt idx="7">
                  <c:v>1.91</c:v>
                </c:pt>
                <c:pt idx="8">
                  <c:v>1.59</c:v>
                </c:pt>
                <c:pt idx="9">
                  <c:v>1.4</c:v>
                </c:pt>
                <c:pt idx="10">
                  <c:v>1.22</c:v>
                </c:pt>
                <c:pt idx="11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2021*</c:v>
                </c:pt>
                <c:pt idx="1">
                  <c:v>2020*</c:v>
                </c:pt>
                <c:pt idx="2">
                  <c:v>2019*</c:v>
                </c:pt>
                <c:pt idx="3">
                  <c:v>2018*</c:v>
                </c:pt>
                <c:pt idx="4">
                  <c:v>2017</c:v>
                </c:pt>
                <c:pt idx="5">
                  <c:v>2016</c:v>
                </c:pt>
                <c:pt idx="6">
                  <c:v>2015</c:v>
                </c:pt>
                <c:pt idx="7">
                  <c:v>2014</c:v>
                </c:pt>
                <c:pt idx="8">
                  <c:v>2013</c:v>
                </c:pt>
                <c:pt idx="9">
                  <c:v>2012</c:v>
                </c:pt>
                <c:pt idx="10">
                  <c:v>2011</c:v>
                </c:pt>
                <c:pt idx="11">
                  <c:v>2010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3.02</c:v>
                </c:pt>
                <c:pt idx="1">
                  <c:v>2.9</c:v>
                </c:pt>
                <c:pt idx="2">
                  <c:v>2.77</c:v>
                </c:pt>
                <c:pt idx="3">
                  <c:v>2.62</c:v>
                </c:pt>
                <c:pt idx="4">
                  <c:v>2.46</c:v>
                </c:pt>
                <c:pt idx="5">
                  <c:v>2.28</c:v>
                </c:pt>
                <c:pt idx="6">
                  <c:v>2.14</c:v>
                </c:pt>
                <c:pt idx="7">
                  <c:v>1.91</c:v>
                </c:pt>
                <c:pt idx="8">
                  <c:v>1.59</c:v>
                </c:pt>
                <c:pt idx="9">
                  <c:v>1.4</c:v>
                </c:pt>
                <c:pt idx="10">
                  <c:v>1.22</c:v>
                </c:pt>
                <c:pt idx="11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  <c:pt idx="9">
                  <c:v>2019*</c:v>
                </c:pt>
                <c:pt idx="10">
                  <c:v>2020*</c:v>
                </c:pt>
                <c:pt idx="11">
                  <c:v>2021*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0.97</c:v>
                </c:pt>
                <c:pt idx="1">
                  <c:v>1.22</c:v>
                </c:pt>
                <c:pt idx="2">
                  <c:v>1.4</c:v>
                </c:pt>
                <c:pt idx="3">
                  <c:v>1.59</c:v>
                </c:pt>
                <c:pt idx="4">
                  <c:v>1.91</c:v>
                </c:pt>
                <c:pt idx="5">
                  <c:v>2.14</c:v>
                </c:pt>
                <c:pt idx="6">
                  <c:v>2.28</c:v>
                </c:pt>
                <c:pt idx="7">
                  <c:v>2.46</c:v>
                </c:pt>
                <c:pt idx="8">
                  <c:v>2.62</c:v>
                </c:pt>
                <c:pt idx="9">
                  <c:v>2.77</c:v>
                </c:pt>
                <c:pt idx="10">
                  <c:v>2.9</c:v>
                </c:pt>
                <c:pt idx="11">
                  <c:v>3.02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users in billions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numFmt formatCode="#,##0.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  <c:pt idx="9">
                  <c:v>2019*</c:v>
                </c:pt>
                <c:pt idx="10">
                  <c:v>2020*</c:v>
                </c:pt>
                <c:pt idx="11">
                  <c:v>2021*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0.97</c:v>
                </c:pt>
                <c:pt idx="1">
                  <c:v>1.22</c:v>
                </c:pt>
                <c:pt idx="2">
                  <c:v>1.4</c:v>
                </c:pt>
                <c:pt idx="3">
                  <c:v>1.59</c:v>
                </c:pt>
                <c:pt idx="4">
                  <c:v>1.91</c:v>
                </c:pt>
                <c:pt idx="5">
                  <c:v>2.14</c:v>
                </c:pt>
                <c:pt idx="6">
                  <c:v>2.28</c:v>
                </c:pt>
                <c:pt idx="7">
                  <c:v>2.46</c:v>
                </c:pt>
                <c:pt idx="8">
                  <c:v>2.62</c:v>
                </c:pt>
                <c:pt idx="9">
                  <c:v>2.77</c:v>
                </c:pt>
                <c:pt idx="10">
                  <c:v>2.9</c:v>
                </c:pt>
                <c:pt idx="11">
                  <c:v>3.02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Number of users in billions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95CC7-4865-4681-9C84-5054FEC73E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176588-BBB2-42A7-B489-FF6849560F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E4AF-BF92-4909-8508-EB7B11D0A4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76C663-3E56-415D-BDDD-61A2C2F26F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1771D5-D2A1-47E0-9D0D-5AF9CA556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855E91-55D1-4265-AF47-46F41B3365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3D66AE-0284-40B1-9A36-2384777570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7CD104-9292-41C6-96A9-BC74DDD61D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595BB74-12E2-4BDC-A8ED-0F4EB854DC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57D935-AEC5-474B-B8D7-71E7CC0C20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DD1ED5-430A-443E-BE85-25BB614233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78414/number-of-worldwide-social-network-users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278414/number-of-worldwide-social-network-user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Social Media &amp; User-Generated Content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2010 to 2017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eMarketer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278414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Number of global social network users 2010-2021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Number of social network users worldwide from 2010 to 2021 (in billions)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eMarketer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eMarketer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2010 to 2017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eMarketer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July 2017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emarketer.com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*Forecast Internet users who use a social network site via any device at least once per month. Figures regarding 2010 to 2015 were taken from previous source news release.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2018-09-03T14:18:12.217</cp:lastPrinted>
  <dcterms:created xsi:type="dcterms:W3CDTF">2018-09-03T12:18:12Z</dcterms:created>
  <dcterms:modified xsi:type="dcterms:W3CDTF">2018-09-03T12:18:12Z</dcterms:modified>
</cp:coreProperties>
</file>