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04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2/22/17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2/22/17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Album Suggestion 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APSTA 2017</a:t>
            </a:r>
          </a:p>
          <a:p>
            <a:r>
              <a:rPr lang="en-US" dirty="0" smtClean="0"/>
              <a:t>Stewart Gibson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076"/>
            <a:ext cx="7620000" cy="5555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Objective: Create a machine learning algorithm that suggests new music albums based on a users’ pre-existing collection.</a:t>
            </a:r>
          </a:p>
          <a:p>
            <a:pPr lvl="1"/>
            <a:r>
              <a:rPr lang="en-US" dirty="0" smtClean="0"/>
              <a:t>Clustering (?)</a:t>
            </a:r>
          </a:p>
          <a:p>
            <a:pPr lvl="1"/>
            <a:r>
              <a:rPr lang="en-US" dirty="0" smtClean="0"/>
              <a:t>Criteria</a:t>
            </a:r>
          </a:p>
          <a:p>
            <a:pPr lvl="2"/>
            <a:r>
              <a:rPr lang="en-US" dirty="0" smtClean="0"/>
              <a:t>Genre</a:t>
            </a:r>
          </a:p>
          <a:p>
            <a:pPr lvl="2"/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Label (?)</a:t>
            </a:r>
          </a:p>
          <a:p>
            <a:pPr lvl="2"/>
            <a:r>
              <a:rPr lang="en-US" dirty="0" smtClean="0"/>
              <a:t>Billboard position (?)</a:t>
            </a:r>
          </a:p>
          <a:p>
            <a:pPr lvl="2"/>
            <a:r>
              <a:rPr lang="en-US" dirty="0" smtClean="0"/>
              <a:t>Personal/Community rating</a:t>
            </a:r>
          </a:p>
          <a:p>
            <a:pPr lvl="1"/>
            <a:r>
              <a:rPr lang="en-US" dirty="0" smtClean="0"/>
              <a:t>Who cares?</a:t>
            </a:r>
            <a:br>
              <a:rPr lang="en-US" dirty="0" smtClean="0"/>
            </a:br>
            <a:r>
              <a:rPr lang="en-US" dirty="0" smtClean="0"/>
              <a:t>	Music collectors/consumers! Particularly those seeking to</a:t>
            </a:r>
            <a:br>
              <a:rPr lang="en-US" dirty="0" smtClean="0"/>
            </a:br>
            <a:r>
              <a:rPr lang="en-US" dirty="0" smtClean="0"/>
              <a:t>	expand their musical interests.</a:t>
            </a:r>
          </a:p>
          <a:p>
            <a:r>
              <a:rPr lang="en-US" dirty="0" smtClean="0"/>
              <a:t>A “success” will be an album suggestion that is met with positive reception from the user.  This success might not be extremely profound or “impactful” in any way, but the discovery of a new album or artist can often be rewarding for a listener.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What?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8" y="1417638"/>
            <a:ext cx="6917313" cy="3117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738" y="3238801"/>
            <a:ext cx="6917313" cy="41795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0659" y="3914694"/>
            <a:ext cx="5565488" cy="2322409"/>
            <a:chOff x="204967" y="4535591"/>
            <a:chExt cx="5565488" cy="23224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67" y="4535591"/>
              <a:ext cx="5565488" cy="232240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55850" y="6172803"/>
              <a:ext cx="2668845" cy="41795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56947" y="4663440"/>
            <a:ext cx="2625053" cy="2072640"/>
            <a:chOff x="5706147" y="4683760"/>
            <a:chExt cx="2625053" cy="207264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909347" y="4683760"/>
              <a:ext cx="0" cy="207264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6147" y="6522720"/>
              <a:ext cx="262505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797040" y="64904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57122" y="514511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</a:p>
        </p:txBody>
      </p:sp>
      <p:sp>
        <p:nvSpPr>
          <p:cNvPr id="20" name="Oval 19"/>
          <p:cNvSpPr/>
          <p:nvPr/>
        </p:nvSpPr>
        <p:spPr>
          <a:xfrm>
            <a:off x="6563360" y="5049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21120" y="51206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75401" y="4826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57819" y="56540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82560" y="5765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91118" y="56997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4180" y="62687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33358" y="55290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18960" y="62066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28461" y="59241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84720" y="6065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06489" y="4663440"/>
            <a:ext cx="549912" cy="71542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24623" y="5761574"/>
            <a:ext cx="947108" cy="71542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19824" y="5415280"/>
            <a:ext cx="669136" cy="55583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96388" y="4561606"/>
            <a:ext cx="69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70’s funk/soul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02029" y="6015334"/>
            <a:ext cx="6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0’s pop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889237" y="4997424"/>
            <a:ext cx="6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00’s R&amp;B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42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3078"/>
          </a:xfrm>
        </p:spPr>
        <p:txBody>
          <a:bodyPr/>
          <a:lstStyle/>
          <a:p>
            <a:r>
              <a:rPr lang="en-US" dirty="0" smtClean="0"/>
              <a:t>Two approaches:</a:t>
            </a:r>
          </a:p>
          <a:p>
            <a:pPr lvl="1"/>
            <a:r>
              <a:rPr lang="en-US" dirty="0" smtClean="0"/>
              <a:t>1) </a:t>
            </a:r>
            <a:r>
              <a:rPr lang="en-US" dirty="0" err="1" smtClean="0"/>
              <a:t>Crowdsource</a:t>
            </a:r>
            <a:r>
              <a:rPr lang="en-US" dirty="0" smtClean="0"/>
              <a:t>: The dataset of albums (and users’ ratings of albums) is made up of all user submissions.</a:t>
            </a:r>
            <a:endParaRPr lang="en-US" dirty="0"/>
          </a:p>
          <a:p>
            <a:pPr lvl="2"/>
            <a:r>
              <a:rPr lang="en-US" dirty="0" smtClean="0"/>
              <a:t>Pro: Create a music network &amp; suggestion library that is completely shaped by the users.</a:t>
            </a:r>
          </a:p>
          <a:p>
            <a:pPr lvl="2"/>
            <a:r>
              <a:rPr lang="en-US" dirty="0" smtClean="0"/>
              <a:t>Con: Limited.  Can’t suggest an album that isn’t owned by a user.</a:t>
            </a:r>
          </a:p>
          <a:p>
            <a:pPr lvl="1"/>
            <a:r>
              <a:rPr lang="en-US" dirty="0" smtClean="0"/>
              <a:t>2) Web Scrape: Pull information on all (or perhaps subset) albums, including album name, artist, year, genre, style, etc.</a:t>
            </a:r>
          </a:p>
          <a:p>
            <a:pPr lvl="2"/>
            <a:r>
              <a:rPr lang="en-US" dirty="0" smtClean="0"/>
              <a:t>Pro: More expansive database from which to generate suggestions.</a:t>
            </a:r>
          </a:p>
          <a:p>
            <a:pPr lvl="2"/>
            <a:r>
              <a:rPr lang="en-US" dirty="0" smtClean="0"/>
              <a:t>Con: Perhaps </a:t>
            </a:r>
            <a:r>
              <a:rPr lang="en-US" i="1" dirty="0" smtClean="0"/>
              <a:t>too </a:t>
            </a:r>
            <a:r>
              <a:rPr lang="en-US" dirty="0" smtClean="0"/>
              <a:t>expansive.</a:t>
            </a:r>
          </a:p>
          <a:p>
            <a:r>
              <a:rPr lang="en-US" dirty="0" smtClean="0"/>
              <a:t>Skills Needed (help!)</a:t>
            </a:r>
          </a:p>
          <a:p>
            <a:pPr lvl="1"/>
            <a:r>
              <a:rPr lang="en-US" dirty="0" smtClean="0"/>
              <a:t>Web scraping</a:t>
            </a:r>
          </a:p>
          <a:p>
            <a:pPr lvl="1"/>
            <a:r>
              <a:rPr lang="en-US" dirty="0" smtClean="0"/>
              <a:t>ML clustering</a:t>
            </a:r>
          </a:p>
        </p:txBody>
      </p:sp>
    </p:spTree>
    <p:extLst>
      <p:ext uri="{BB962C8B-B14F-4D97-AF65-F5344CB8AC3E}">
        <p14:creationId xmlns:p14="http://schemas.microsoft.com/office/powerpoint/2010/main" val="75127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298</TotalTime>
  <Words>196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Music Album Suggestion Algorithm </vt:lpstr>
      <vt:lpstr>Overview</vt:lpstr>
      <vt:lpstr>Data: What?</vt:lpstr>
      <vt:lpstr>Data: How?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Album Suggestion Algorithm </dc:title>
  <dc:creator>Stewart Gibson</dc:creator>
  <cp:lastModifiedBy>Stewart Gibson</cp:lastModifiedBy>
  <cp:revision>10</cp:revision>
  <dcterms:created xsi:type="dcterms:W3CDTF">2017-01-30T18:02:05Z</dcterms:created>
  <dcterms:modified xsi:type="dcterms:W3CDTF">2017-02-22T17:36:50Z</dcterms:modified>
</cp:coreProperties>
</file>