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1"/>
    <p:restoredTop sz="96291"/>
  </p:normalViewPr>
  <p:slideViewPr>
    <p:cSldViewPr snapToGrid="0" snapToObjects="1">
      <p:cViewPr varScale="1">
        <p:scale>
          <a:sx n="151" d="100"/>
          <a:sy n="151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2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2FB-6D09-184A-AFC6-BA364FCBB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Paper 211 : Improving Clinical Outcome Predictions Using Convolution over Medical Entities with Multimodal Learning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261F-626C-B64B-84B0-636A25A55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598 DLH - Gs25@Illinois.edu | st26@Illinois.edu</a:t>
            </a:r>
          </a:p>
        </p:txBody>
      </p:sp>
    </p:spTree>
    <p:extLst>
      <p:ext uri="{BB962C8B-B14F-4D97-AF65-F5344CB8AC3E}">
        <p14:creationId xmlns:p14="http://schemas.microsoft.com/office/powerpoint/2010/main" val="716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7" y="3659578"/>
            <a:ext cx="8825659" cy="1915948"/>
          </a:xfrm>
        </p:spPr>
        <p:txBody>
          <a:bodyPr/>
          <a:lstStyle/>
          <a:p>
            <a:r>
              <a:rPr lang="en-US" dirty="0"/>
              <a:t>Predicting mortality of patients in Hospital</a:t>
            </a:r>
          </a:p>
          <a:p>
            <a:r>
              <a:rPr lang="en-US" dirty="0"/>
              <a:t>Predicting mortality of patients in ICU</a:t>
            </a:r>
          </a:p>
          <a:p>
            <a:r>
              <a:rPr lang="en-US" dirty="0"/>
              <a:t>Predicting Length of Stay in ICU greater than 3 days</a:t>
            </a:r>
          </a:p>
          <a:p>
            <a:r>
              <a:rPr lang="en-US" dirty="0"/>
              <a:t>Predicting Length of Stay in ICU greater than 7 days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559A-377F-3C48-AAA7-00F78457C223}"/>
              </a:ext>
            </a:extLst>
          </p:cNvPr>
          <p:cNvSpPr txBox="1"/>
          <p:nvPr/>
        </p:nvSpPr>
        <p:spPr>
          <a:xfrm>
            <a:off x="650457" y="2964426"/>
            <a:ext cx="46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41587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8A5-42F5-6749-B399-3D4B544B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5AF0-613F-7349-8104-4520A91F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49366" cy="3416300"/>
          </a:xfrm>
        </p:spPr>
        <p:txBody>
          <a:bodyPr/>
          <a:lstStyle/>
          <a:p>
            <a:r>
              <a:rPr lang="en-US" dirty="0"/>
              <a:t>MIMIC–III  data is used as proposed by the paper</a:t>
            </a:r>
          </a:p>
          <a:p>
            <a:r>
              <a:rPr lang="en-US" dirty="0"/>
              <a:t>The paper implementation uses the MIMIC Extract pipeline  to preprocess the data.</a:t>
            </a:r>
          </a:p>
          <a:p>
            <a:r>
              <a:rPr lang="en-US" dirty="0"/>
              <a:t>A “pre-processed output” of the MIMIC Extract pipeline is available already  in GCP. We leveraged this extract after getting MIMIC-III GCP access through </a:t>
            </a:r>
            <a:r>
              <a:rPr lang="en-US" dirty="0" err="1"/>
              <a:t>physionet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25D0A-9DEF-3D4A-95E5-94DC566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68964"/>
              </p:ext>
            </p:extLst>
          </p:nvPr>
        </p:nvGraphicFramePr>
        <p:xfrm>
          <a:off x="1258277" y="461641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No of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34, 472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 Series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4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CDB72-B428-AF41-B287-5CB7BD91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39" y="2353505"/>
            <a:ext cx="9691306" cy="40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Glove</a:t>
            </a:r>
          </a:p>
        </p:txBody>
      </p:sp>
    </p:spTree>
    <p:extLst>
      <p:ext uri="{BB962C8B-B14F-4D97-AF65-F5344CB8AC3E}">
        <p14:creationId xmlns:p14="http://schemas.microsoft.com/office/powerpoint/2010/main" val="95987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2603500"/>
            <a:ext cx="9507647" cy="3416300"/>
          </a:xfrm>
        </p:spPr>
        <p:txBody>
          <a:bodyPr/>
          <a:lstStyle/>
          <a:p>
            <a:r>
              <a:rPr lang="en-US" dirty="0"/>
              <a:t>Bert </a:t>
            </a:r>
          </a:p>
        </p:txBody>
      </p:sp>
    </p:spTree>
    <p:extLst>
      <p:ext uri="{BB962C8B-B14F-4D97-AF65-F5344CB8AC3E}">
        <p14:creationId xmlns:p14="http://schemas.microsoft.com/office/powerpoint/2010/main" val="289622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{9FA78372-153E-2B48-BF9C-73E89FBF0868}tf10001076</Template>
  <TotalTime>482</TotalTime>
  <Words>149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Paper 211 : Improving Clinical Outcome Predictions Using Convolution over Medical Entities with Multimodal Learning  </vt:lpstr>
      <vt:lpstr>What is this paper trying to solve</vt:lpstr>
      <vt:lpstr>Data</vt:lpstr>
      <vt:lpstr>Proposed Model</vt:lpstr>
      <vt:lpstr>Results</vt:lpstr>
      <vt:lpstr>Ablations</vt:lpstr>
      <vt:lpstr>Software Usage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211 : Improving Clinical Outcome Predictions Using Convolution over Medical Entities with Multimodal Learning  </dc:title>
  <dc:creator>selvaganapathy thirugnanam</dc:creator>
  <cp:lastModifiedBy>selvaganapathy thirugnanam</cp:lastModifiedBy>
  <cp:revision>7</cp:revision>
  <dcterms:created xsi:type="dcterms:W3CDTF">2022-05-04T01:50:00Z</dcterms:created>
  <dcterms:modified xsi:type="dcterms:W3CDTF">2022-05-04T17:33:18Z</dcterms:modified>
</cp:coreProperties>
</file>