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5A60-A96C-1848-9A84-F2C5BAEA54E2}" v="39" dt="2022-05-07T20:40:30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6291"/>
  </p:normalViewPr>
  <p:slideViewPr>
    <p:cSldViewPr snapToGrid="0" snapToObjects="1">
      <p:cViewPr varScale="1">
        <p:scale>
          <a:sx n="227" d="100"/>
          <a:sy n="227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598 DLH - Gs25@Illinois.edu | st26@Illinois.edu</a:t>
            </a: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3659578"/>
            <a:ext cx="8825659" cy="1915948"/>
          </a:xfrm>
        </p:spPr>
        <p:txBody>
          <a:bodyPr/>
          <a:lstStyle/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559A-377F-3C48-AAA7-00F78457C223}"/>
              </a:ext>
            </a:extLst>
          </p:cNvPr>
          <p:cNvSpPr txBox="1"/>
          <p:nvPr/>
        </p:nvSpPr>
        <p:spPr>
          <a:xfrm>
            <a:off x="650457" y="2964426"/>
            <a:ext cx="46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7971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47" y="2353505"/>
            <a:ext cx="9691306" cy="40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1 - Performance improvement of 1%  - 1.5% AUPRC against multimodal baseline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63218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  <a:endParaRPr lang="en-US" sz="1200" b="0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1.62%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Multimodal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2 - Performance improvement of 2.5%  - 3% AUPRC against time series baseline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9298F-660E-1ED2-B2B8-86482D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3485"/>
              </p:ext>
            </p:extLst>
          </p:nvPr>
        </p:nvGraphicFramePr>
        <p:xfrm>
          <a:off x="2976695" y="3429000"/>
          <a:ext cx="6238610" cy="22170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6856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8636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1039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2095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29984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TimeSeries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474700"/>
                  </a:ext>
                </a:extLst>
              </a:tr>
              <a:tr h="44340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 – Average 6.8% better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68463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vs Timeseries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CE5ED-742D-34B7-8F1A-E366DDE8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35215"/>
              </p:ext>
            </p:extLst>
          </p:nvPr>
        </p:nvGraphicFramePr>
        <p:xfrm>
          <a:off x="2973202" y="3429000"/>
          <a:ext cx="6245596" cy="22166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8879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3146162556"/>
                    </a:ext>
                  </a:extLst>
                </a:gridCol>
                <a:gridCol w="116233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993207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1331473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</a:tblGrid>
              <a:tr h="443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AUPRC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In-Hospital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mort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&gt;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Ablation -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0055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Proposed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992118"/>
                  </a:ext>
                </a:extLst>
              </a:tr>
              <a:tr h="443330">
                <a:tc gridSpan="5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Comparison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74413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GloVe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vs Proposed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13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2603500"/>
            <a:ext cx="9507647" cy="3416300"/>
          </a:xfrm>
        </p:spPr>
        <p:txBody>
          <a:bodyPr/>
          <a:lstStyle/>
          <a:p>
            <a:r>
              <a:rPr lang="en-US" dirty="0"/>
              <a:t>Bert </a:t>
            </a:r>
          </a:p>
        </p:txBody>
      </p:sp>
    </p:spTree>
    <p:extLst>
      <p:ext uri="{BB962C8B-B14F-4D97-AF65-F5344CB8AC3E}">
        <p14:creationId xmlns:p14="http://schemas.microsoft.com/office/powerpoint/2010/main" val="289622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4544</TotalTime>
  <Words>331</Words>
  <Application>Microsoft Macintosh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</vt:lpstr>
      <vt:lpstr>Results</vt:lpstr>
      <vt:lpstr>Results</vt:lpstr>
      <vt:lpstr>Ablations</vt:lpstr>
      <vt:lpstr>Software Usage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Gopikrishnan Srinivasan</cp:lastModifiedBy>
  <cp:revision>18</cp:revision>
  <dcterms:created xsi:type="dcterms:W3CDTF">2022-05-04T01:50:00Z</dcterms:created>
  <dcterms:modified xsi:type="dcterms:W3CDTF">2022-05-07T20:59:40Z</dcterms:modified>
</cp:coreProperties>
</file>