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5A60-A96C-1848-9A84-F2C5BAEA54E2}" v="41" dt="2022-05-07T23:24:26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7872"/>
  </p:normalViewPr>
  <p:slideViewPr>
    <p:cSldViewPr snapToGrid="0" snapToObjects="1">
      <p:cViewPr varScale="1">
        <p:scale>
          <a:sx n="222" d="100"/>
          <a:sy n="222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E5E4-0763-3544-AA1D-FC79C5A452E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C85A9-998F-1C4E-B9C8-88DEC431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C85A9-998F-1C4E-B9C8-88DEC4319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598 DLH - Gs25@Illinois.edu | st26@Illinois.edu</a:t>
            </a:r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3659578"/>
            <a:ext cx="8825659" cy="1915948"/>
          </a:xfrm>
        </p:spPr>
        <p:txBody>
          <a:bodyPr/>
          <a:lstStyle/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559A-377F-3C48-AAA7-00F78457C223}"/>
              </a:ext>
            </a:extLst>
          </p:cNvPr>
          <p:cNvSpPr txBox="1"/>
          <p:nvPr/>
        </p:nvSpPr>
        <p:spPr>
          <a:xfrm>
            <a:off x="650457" y="2964426"/>
            <a:ext cx="46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9366" cy="3651445"/>
          </a:xfrm>
        </p:spPr>
        <p:txBody>
          <a:bodyPr/>
          <a:lstStyle/>
          <a:p>
            <a:r>
              <a:rPr lang="en-US" dirty="0"/>
              <a:t>MIMIC–III dataset is used as proposed by the paper</a:t>
            </a:r>
          </a:p>
          <a:p>
            <a:r>
              <a:rPr lang="en-US" dirty="0"/>
              <a:t>MIMIC Extract pipeline to extract structured time series features</a:t>
            </a:r>
          </a:p>
          <a:p>
            <a:r>
              <a:rPr lang="en-US" dirty="0"/>
              <a:t>Clinical notes events, admissions events and ICU stay events</a:t>
            </a:r>
          </a:p>
          <a:p>
            <a:r>
              <a:rPr lang="en-US" dirty="0"/>
              <a:t>Data split into Train/Dev/Test set to 70%/20%/10%</a:t>
            </a:r>
          </a:p>
          <a:p>
            <a:r>
              <a:rPr lang="en-US" dirty="0"/>
              <a:t>Eliminate data of patients age &lt; 15 years and the LOS &lt;12 hours and LOS &gt; 10 days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54245"/>
              </p:ext>
            </p:extLst>
          </p:nvPr>
        </p:nvGraphicFramePr>
        <p:xfrm>
          <a:off x="1617332" y="4925231"/>
          <a:ext cx="2289970" cy="9006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25081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64889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34, 472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Series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26F0-4229-0F3F-C861-6E249A4C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7971"/>
              </p:ext>
            </p:extLst>
          </p:nvPr>
        </p:nvGraphicFramePr>
        <p:xfrm>
          <a:off x="4560285" y="4939024"/>
          <a:ext cx="6233002" cy="8868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9044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1007218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722340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968356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083874526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867443412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131607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83BE3D-E69E-3462-FE50-8BA202151B11}"/>
              </a:ext>
            </a:extLst>
          </p:cNvPr>
          <p:cNvSpPr txBox="1"/>
          <p:nvPr/>
        </p:nvSpPr>
        <p:spPr>
          <a:xfrm>
            <a:off x="5912217" y="5916915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 7 – NER output after processing clinical notes</a:t>
            </a:r>
          </a:p>
        </p:txBody>
      </p:sp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47" y="2353505"/>
            <a:ext cx="9691306" cy="40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Claim 1 - Performance improvement of 1%  - 1.5% AUPRC against multimodal baseline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63218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1.62%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14DB2D-3BE0-394E-8D2A-66117B31BA18}"/>
              </a:ext>
            </a:extLst>
          </p:cNvPr>
          <p:cNvSpPr txBox="1"/>
          <p:nvPr/>
        </p:nvSpPr>
        <p:spPr>
          <a:xfrm>
            <a:off x="4331431" y="5709807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Actual results from our reproduction attempt</a:t>
            </a:r>
          </a:p>
        </p:txBody>
      </p:sp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Claim 2 - Performance improvement of 2.5%  - 3% AUPRC against time series baseline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3485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TimeSeries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6.8%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Timeseries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0C60AD-5907-2015-9FB2-2899742A8C82}"/>
              </a:ext>
            </a:extLst>
          </p:cNvPr>
          <p:cNvSpPr txBox="1"/>
          <p:nvPr/>
        </p:nvSpPr>
        <p:spPr>
          <a:xfrm>
            <a:off x="4331431" y="5709807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Actual results from our reproduction attempt</a:t>
            </a:r>
          </a:p>
        </p:txBody>
      </p:sp>
    </p:spTree>
    <p:extLst>
      <p:ext uri="{BB962C8B-B14F-4D97-AF65-F5344CB8AC3E}">
        <p14:creationId xmlns:p14="http://schemas.microsoft.com/office/powerpoint/2010/main" val="11308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CE5ED-742D-34B7-8F1A-E366DDE8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5215"/>
              </p:ext>
            </p:extLst>
          </p:nvPr>
        </p:nvGraphicFramePr>
        <p:xfrm>
          <a:off x="2973202" y="3429000"/>
          <a:ext cx="6245596" cy="22166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8879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9699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233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3207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31473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Ablation -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992118"/>
                  </a:ext>
                </a:extLst>
              </a:tr>
              <a:tr h="443330">
                <a:tc gridSpan="5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7441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vs Proposed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13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reproduced conform to the author’s claims on leveraging 1D-CNN based multimodal architecture which uses timeseries features and medical entities together producing better results when compared to timeseries and multimodal baseline models. </a:t>
            </a:r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4700</TotalTime>
  <Words>378</Words>
  <Application>Microsoft Macintosh PowerPoint</Application>
  <PresentationFormat>Widescreen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</vt:lpstr>
      <vt:lpstr>Results</vt:lpstr>
      <vt:lpstr>Results</vt:lpstr>
      <vt:lpstr>Ablations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Gopikrishnan Srinivasan</cp:lastModifiedBy>
  <cp:revision>18</cp:revision>
  <dcterms:created xsi:type="dcterms:W3CDTF">2022-05-04T01:50:00Z</dcterms:created>
  <dcterms:modified xsi:type="dcterms:W3CDTF">2022-05-07T23:36:18Z</dcterms:modified>
</cp:coreProperties>
</file>