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324A-5FBA-B7B0-3170-9DA552C4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A8817-BDEC-EDC1-7C01-20B4C9B4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6C972-A3C4-25D3-D513-A29ADC18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5B8DC-4F15-838B-3294-0EC47F37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3943A-771D-2A7C-F247-192C1ADF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366AE-D6A9-395D-E16A-F2ECC2AE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2F91C-3A6D-9DB0-61E9-AFB860C3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D5DB0-AA66-F9B4-7BB1-CCA3644C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FA7E1-F8D6-94FD-6B5D-1376A8A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7A7FD-F24A-500F-B1E4-D59545AC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39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8E2663-76CA-D828-4CB4-17E51C279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A4B86-52F7-DD18-E896-169A18A4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472EF-DF57-64FD-6564-D0D624BD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FF0FB-0E56-8E76-6037-9743CFC9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0EE61-A7BD-4BE0-AD90-1A89CCA3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32AD4-E4AE-D843-A73E-516D0E8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F42BC-21A1-4664-594F-D4A18660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FCDE3-FC37-2649-C8FC-08EAA7FE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0175D-D354-6B20-7F59-F4C8CF0A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B1B35-0885-CFE3-1D5B-20B8185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1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029B-0310-A75F-AD08-2114B303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DAE1A-A3AD-5DC0-E2E5-AE7F3A70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9BBE4A-6F37-EB74-1B7C-AFFE663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CA62A-BB6E-2387-401F-6942CE30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DA99A-8C3E-3747-F105-8978480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DCC81-00AE-E16B-6A11-38139864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24277-D4A0-02B6-CE18-D113FBCA1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2694D-1C17-90FD-EE11-F8D68708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9A6F65-60DC-51DC-CE9E-921D7613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4FD2C-E0E3-04DC-671C-8693AF5E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5B75F-191B-CFAD-53A1-FFCB91AD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9562C-C28B-434B-3787-45341482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75435-4319-7B7D-4A1D-C4CB922E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6EDBCA-16FC-5F54-2D00-DB465C5C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63559C-1286-7435-0208-64156FF99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FE5026-DCD6-D613-9545-D5BA29D7C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DEBEBD-F1B5-E34A-9EE0-EA3149C4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F46ADB-43E4-7ACF-F36C-BE044EF7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518344-7378-95C5-9B9A-5F16D306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3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6CEF0-852D-8F92-580B-9CF4ED3D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624D3-4BBA-1270-6BD8-04543798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9AEDF-129F-693E-6464-60C7E9E4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8CA30A-C952-50EE-0366-600108D6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9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28BA2-7528-50B2-C155-D01DFCFE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1DD9D0-AB5B-35DA-558C-092765C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8FF1F-8A41-FB5C-6894-13C3229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5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96A2-2EC0-B4DA-B3D4-A5A30DA0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69858-2C84-E9F2-FB39-D1B29781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F8FAD7-2B80-F1D7-0A76-80485685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7A3731-D9A0-1105-B130-524E3946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DD4C8A-6069-E6D5-8F08-80F5A73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A5DD26-8106-091F-5C11-F1A57F0A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F0E9C-4755-4A90-F55F-DACD34E4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D0E21A-776E-C4B7-4568-9C334FAF0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D2E03-C362-B93E-E709-E28B00FC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4BD601-1E87-126A-5A74-8A8D4CC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B177A-7C32-7A0F-561B-4F3E91CA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81284-B3FB-D705-07B9-D8DD7EF2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9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3EC40-2553-C2DA-791F-F5271BE8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BD4DA-932B-0F6C-EC6B-AD126F9B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62488-AB74-A0E3-DE7E-B00FC276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B9B2-FA88-4B4F-8C2B-8BCBF0429B8E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0F1E1-C4D5-4B95-3560-10AAD8E1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61163-23AE-C9A3-FB42-94D05646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7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69B2A-58CB-7292-DF3F-E1CAE699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Gitcon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25262-DF2E-04F8-61EE-6A4EC9BB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E-Gitarre als MIDI-Device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07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D7F53-1F43-CE47-628E-9B9BFBA3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DFB7E-84EB-E65A-8B97-C971F7F2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PCB Fertig</a:t>
            </a:r>
          </a:p>
          <a:p>
            <a:r>
              <a:rPr lang="de-DE" dirty="0"/>
              <a:t>Filter Prototyp</a:t>
            </a:r>
          </a:p>
          <a:p>
            <a:r>
              <a:rPr lang="de-DE" dirty="0"/>
              <a:t>FFT in der Firmware</a:t>
            </a:r>
          </a:p>
          <a:p>
            <a:r>
              <a:rPr lang="de-DE" dirty="0"/>
              <a:t>Frequenz zu Notenumwandlung</a:t>
            </a:r>
          </a:p>
        </p:txBody>
      </p:sp>
    </p:spTree>
    <p:extLst>
      <p:ext uri="{BB962C8B-B14F-4D97-AF65-F5344CB8AC3E}">
        <p14:creationId xmlns:p14="http://schemas.microsoft.com/office/powerpoint/2010/main" val="305218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04977-A62D-82C4-6CC1-DE4F4BC1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1EE0-E45D-30CB-416B-C37F1E99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Einlesen des analogen Signals am ADC via SPI</a:t>
            </a:r>
          </a:p>
          <a:p>
            <a:r>
              <a:rPr lang="de-DE" dirty="0"/>
              <a:t>Einbindung des MIDI Protokolls</a:t>
            </a:r>
          </a:p>
          <a:p>
            <a:r>
              <a:rPr lang="de-DE" dirty="0"/>
              <a:t>Verknüpfung der einzelnen Funktionen</a:t>
            </a:r>
          </a:p>
        </p:txBody>
      </p:sp>
    </p:spTree>
    <p:extLst>
      <p:ext uri="{BB962C8B-B14F-4D97-AF65-F5344CB8AC3E}">
        <p14:creationId xmlns:p14="http://schemas.microsoft.com/office/powerpoint/2010/main" val="10997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350AA-D06F-FEDC-84DD-B1DD615D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2131D-CD82-91F8-41EF-77129B45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Arbeitsunterteilung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49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5874-F44A-B2B2-35C0-ACA6FBA1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E4D09-B75B-DF7A-94C7-464D41ED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Beweggründe für dieses Projekt</a:t>
            </a:r>
          </a:p>
          <a:p>
            <a:r>
              <a:rPr lang="de-DE" dirty="0"/>
              <a:t>Einblick in das Thema Musikproduktion</a:t>
            </a:r>
          </a:p>
          <a:p>
            <a:r>
              <a:rPr lang="de-DE" dirty="0"/>
              <a:t>Warum MIDI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3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A9E07-A447-3A87-71F3-CA38422A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6EE4D-F91F-619C-9DDB-F9F2F2CF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Gerät soll einzelne Noten und Akkorde zuverlässig mit möglichst geringer Latenz in das MIDI-Format umwandeln.</a:t>
            </a:r>
          </a:p>
          <a:p>
            <a:r>
              <a:rPr lang="de-DE" dirty="0"/>
              <a:t>Die MIDI-Signale werden an die USB-Schnittstelle eines PCs übertragen, von welchem die Signale beliebig interpretiert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409837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0EF01-7EED-1951-86B1-2DB6CE6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sz="4000" dirty="0"/>
              <a:t>Beschreibung</a:t>
            </a:r>
            <a:endParaRPr lang="de-DE" sz="41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4C0F350-CD41-4347-9C04-867C8EFD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 dirty="0"/>
              <a:t>Ein und Ausgänge </a:t>
            </a:r>
          </a:p>
          <a:p>
            <a:pPr lvl="1"/>
            <a:r>
              <a:rPr lang="de-DE" sz="1800" dirty="0"/>
              <a:t>Analog In/Out</a:t>
            </a:r>
          </a:p>
          <a:p>
            <a:pPr lvl="1"/>
            <a:r>
              <a:rPr lang="de-DE" sz="1800" dirty="0"/>
              <a:t>USB-Schnittstelle</a:t>
            </a:r>
          </a:p>
          <a:p>
            <a:r>
              <a:rPr lang="de-DE" sz="2000" dirty="0"/>
              <a:t>Analoges Frontend</a:t>
            </a:r>
          </a:p>
          <a:p>
            <a:pPr lvl="1"/>
            <a:r>
              <a:rPr lang="de-DE" sz="1800" dirty="0"/>
              <a:t>Filterstufe und Verstärkung</a:t>
            </a:r>
          </a:p>
          <a:p>
            <a:r>
              <a:rPr lang="de-DE" sz="2000" dirty="0"/>
              <a:t>Digitale Verarbeitung</a:t>
            </a:r>
          </a:p>
          <a:p>
            <a:pPr lvl="1"/>
            <a:r>
              <a:rPr lang="de-DE" sz="1800" dirty="0"/>
              <a:t>FFT / Notenerkennung</a:t>
            </a:r>
          </a:p>
          <a:p>
            <a:pPr lvl="1"/>
            <a:r>
              <a:rPr lang="de-DE" sz="1800" dirty="0"/>
              <a:t>MIDI Protokoll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E901725-813F-A0F3-B10F-03F57D808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8" b="2211"/>
          <a:stretch/>
        </p:blipFill>
        <p:spPr>
          <a:xfrm>
            <a:off x="5992227" y="807593"/>
            <a:ext cx="484660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716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4443-9028-70BB-2439-F9BE67F6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Individuelle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802DC-8FDD-8FE0-40D8-059E16F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Einleitend sagen was wer macht</a:t>
            </a:r>
          </a:p>
          <a:p>
            <a:r>
              <a:rPr lang="de-DE" dirty="0"/>
              <a:t>Die folgenden Folien beschreiben die individuellen Arbeiten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3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E9B41-018C-9417-62E8-25DE984B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Daniel Bräumann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09FAA-A35B-FE94-7151-FB13CEEC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33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200A3-79E1-73E4-D03E-2BC56E2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Simon Grundner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43E31-2255-A246-7D17-057C2F42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2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5A9BE-19D0-CF35-0886-8F07C71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Laurenz Hölzl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8E23C-FCAE-369C-71E9-81F1D286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8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Gitcon</vt:lpstr>
      <vt:lpstr>Vorstellung des Teams</vt:lpstr>
      <vt:lpstr>Ausgangssituation</vt:lpstr>
      <vt:lpstr>Ziel</vt:lpstr>
      <vt:lpstr>Beschreibung</vt:lpstr>
      <vt:lpstr>Individuelle Arbeiten</vt:lpstr>
      <vt:lpstr>Daniel Bräumann</vt:lpstr>
      <vt:lpstr>Simon Grundner</vt:lpstr>
      <vt:lpstr>Laurenz Hölzl</vt:lpstr>
      <vt:lpstr>Ist-Zustand</vt:lpstr>
      <vt:lpstr>Offene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Laurenz Hölzl</dc:creator>
  <cp:lastModifiedBy>Grundner Simon</cp:lastModifiedBy>
  <cp:revision>2</cp:revision>
  <dcterms:created xsi:type="dcterms:W3CDTF">2022-12-14T08:05:18Z</dcterms:created>
  <dcterms:modified xsi:type="dcterms:W3CDTF">2022-12-17T18:55:51Z</dcterms:modified>
</cp:coreProperties>
</file>