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E4E14-E292-82FA-55CE-DDFA236A1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94465D-199B-A369-BF9C-05369B02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81ADB-D7E1-B240-00A3-D153E995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853DD-2D6A-E652-A9FE-BD7EF1E9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6935-56F1-EB17-7909-8884776E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F4016-6CA5-8538-0DC7-4B3E4181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5B538-CB52-0DDB-EDE3-B05FB484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ADA47-2711-FE3F-6449-B794E70A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DCB39-3C93-E9ED-4AB4-25B5433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7B670-B272-D4A8-384F-6930292C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2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A04C27-0E08-38E5-EC07-1C803A456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1D2FF4-8777-D650-5B72-C78F766C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597E1-B5C9-D521-1C66-44C4615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593D8-312D-7E61-42FD-688BF0AF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89BE9-7808-BBF0-7A9E-05F4A8D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3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E663-D2D4-3510-0C86-C601BDBC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2B7D5-E92A-26B6-A075-07EA7BC9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85F52-D576-3F0F-EF8C-4B8F5222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F5A39-1126-7D75-1991-E749CB5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1D0D5-7D1D-84C8-23A1-4BB6721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71CC9-CD3A-2B4F-7768-9E166AD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3F23D-79F0-970D-A556-F2839C5B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342175-B078-3ED6-5D98-865F9DE9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2A1C5-4B5E-CEA5-1DC9-0C12F8FF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59064-3818-9201-9B40-709AD8F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6E3F-C8C1-0385-B715-7BEB169C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805DD-4174-FD5A-3CBB-4988DD3B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CF887-4C0A-3000-6342-79BB0BD8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F9480-4CA4-D760-F076-C06C51A3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B146CF-D39C-D8E6-F7DB-A4EB1DBC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28B8E1-5975-7C79-ADE2-27EEE36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7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34CB8-0F6E-C8B0-A105-61D3767F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9CC8E5-DA95-44CC-EE93-A0530367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41C34C-B23A-B832-D20B-F3C0638B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8D000D-D63F-F968-352E-8C65449D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03B98C-FD0F-281C-8175-41B5ECCA9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CB21BA-8F76-3717-DD6F-BE88F37B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D3DBB4-CC6F-73DB-FC00-9557210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BBA663-7F23-1085-ED8C-D4BD9D0F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2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67E56-17E1-0409-364E-0357691B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A401F9-091F-3C77-C59C-6939FC3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CBF31-671E-89D8-5889-B0A78D87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13C3FF-3EC3-BA0E-7B18-A9D4F067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835241-986B-302B-EF4C-449B5F4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3C6743-4FEC-1547-C52A-D0954E86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417371-0796-8CF6-2571-769E1647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7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B3479-0692-8B40-CE01-936E28B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38F02-C358-7F31-426F-B4B45DC6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F4FE0-72CF-F0E2-5642-A07999610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118F-ADCA-5C40-6E86-3C0BAB38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754A6-6364-0501-6EB0-72341F4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87B47-5008-9B44-6D77-B9EE69E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03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29DB2-7505-2651-5038-CB13178C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08D020-1759-C892-AA7B-5B720565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17C093-F2B5-4E8E-B06A-26080EE5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09C02-9FC4-17AE-49B4-8F98ED7E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B088B-D9D8-55AE-B5D8-A9BA0D73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734A3E-62E5-4F89-9276-1316CAD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12B691-1967-889A-6C2C-C6AC82B8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30534-B05F-CBE9-6EA0-2F53E5A5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B7FAD-B96F-20D9-5041-20CEA40E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0388-6978-49A0-AA8C-C79A30C601B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F2DD4-D767-D309-51AE-39A50F8E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D527A-EFEA-36B4-05DD-90B98B001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13AE-2C85-43AA-A8E9-7BBA7F58A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9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29327-C297-A8D8-1EE9-96355C05B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Gitcon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F4F1D3-51DA-529C-5B5C-5A5713F95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E-Gitarre als MIDI-Device</a:t>
            </a:r>
          </a:p>
        </p:txBody>
      </p:sp>
    </p:spTree>
    <p:extLst>
      <p:ext uri="{BB962C8B-B14F-4D97-AF65-F5344CB8AC3E}">
        <p14:creationId xmlns:p14="http://schemas.microsoft.com/office/powerpoint/2010/main" val="31084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B88A8-CE93-5502-70E5-7671124A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4A17C-384A-C9A0-244A-9781062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70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Gitcon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Gitcon</dc:title>
  <dc:creator>Grundner Simon</dc:creator>
  <cp:lastModifiedBy>Grundner Simon</cp:lastModifiedBy>
  <cp:revision>1</cp:revision>
  <dcterms:created xsi:type="dcterms:W3CDTF">2022-12-17T16:42:00Z</dcterms:created>
  <dcterms:modified xsi:type="dcterms:W3CDTF">2022-12-17T16:56:34Z</dcterms:modified>
</cp:coreProperties>
</file>