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4EC"/>
    <a:srgbClr val="FF5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5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A873-2F48-48C2-AA93-71B4168EDB55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F1EA-096B-4281-B49D-10CA09524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8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A873-2F48-48C2-AA93-71B4168EDB55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F1EA-096B-4281-B49D-10CA09524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12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A873-2F48-48C2-AA93-71B4168EDB55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F1EA-096B-4281-B49D-10CA09524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77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A873-2F48-48C2-AA93-71B4168EDB55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F1EA-096B-4281-B49D-10CA09524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70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A873-2F48-48C2-AA93-71B4168EDB55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F1EA-096B-4281-B49D-10CA09524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27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A873-2F48-48C2-AA93-71B4168EDB55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F1EA-096B-4281-B49D-10CA09524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06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A873-2F48-48C2-AA93-71B4168EDB55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F1EA-096B-4281-B49D-10CA09524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45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A873-2F48-48C2-AA93-71B4168EDB55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F1EA-096B-4281-B49D-10CA09524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78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A873-2F48-48C2-AA93-71B4168EDB55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F1EA-096B-4281-B49D-10CA09524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61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A873-2F48-48C2-AA93-71B4168EDB55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F1EA-096B-4281-B49D-10CA09524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82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A873-2F48-48C2-AA93-71B4168EDB55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F1EA-096B-4281-B49D-10CA09524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61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A873-2F48-48C2-AA93-71B4168EDB55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1F1EA-096B-4281-B49D-10CA095244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0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B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6675" y="173831"/>
            <a:ext cx="11896725" cy="6515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93037" y="209381"/>
            <a:ext cx="11844000" cy="6444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19037" y="299381"/>
            <a:ext cx="11592000" cy="6264000"/>
          </a:xfrm>
          <a:prstGeom prst="roundRect">
            <a:avLst/>
          </a:prstGeom>
          <a:solidFill>
            <a:srgbClr val="FAF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基本　配色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314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基本　配色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　配色</dc:title>
  <dc:creator>さとうしゅんすけ</dc:creator>
  <cp:lastModifiedBy>さとうしゅんすけ</cp:lastModifiedBy>
  <cp:revision>2</cp:revision>
  <dcterms:created xsi:type="dcterms:W3CDTF">2025-05-06T13:46:49Z</dcterms:created>
  <dcterms:modified xsi:type="dcterms:W3CDTF">2025-05-06T13:53:38Z</dcterms:modified>
</cp:coreProperties>
</file>