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66" d="100"/>
          <a:sy n="66" d="100"/>
        </p:scale>
        <p:origin x="3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dirty="0">
                <a:solidFill>
                  <a:schemeClr val="accent4"/>
                </a:solidFill>
                <a:latin typeface="system-ui"/>
              </a:rPr>
              <a:t>USD $200.00/night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ADB5BD"/>
                </a:solidFill>
                <a:latin typeface="system-ui"/>
              </a:rPr>
              <a:t>Villa Size: 550 sqft</a:t>
            </a: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7" y="3592506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0" y="364694"/>
            <a:ext cx="12192000" cy="5847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 dirty="0">
                <a:solidFill>
                  <a:srgbClr val="00B050"/>
                </a:solidFill>
              </a:rPr>
              <a:t>RESORT</a:t>
            </a:r>
          </a:p>
        </p:txBody>
      </p:sp>
      <p:sp>
        <p:nvSpPr>
          <p:cNvPr id="5" name="txtVillaAmenitiesHeading">
            <a:extLst>
              <a:ext uri="{FF2B5EF4-FFF2-40B4-BE49-F238E27FC236}">
                <a16:creationId xmlns:a16="http://schemas.microsoft.com/office/drawing/2014/main" id="{999D50DA-48A9-89E6-DD98-EC435EEA7B45}"/>
              </a:ext>
            </a:extLst>
          </p:cNvPr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Pages>0</Pages>
  <Words>47</Words>
  <Characters>0</Characters>
  <Application>Microsoft Office PowerPoint</Application>
  <PresentationFormat>Widescreen</PresentationFormat>
  <Lines>0</Lines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hesam shoushtarian</cp:lastModifiedBy>
  <cp:revision>12</cp:revision>
  <dcterms:created xsi:type="dcterms:W3CDTF">2023-06-28T17:46:04Z</dcterms:created>
  <dcterms:modified xsi:type="dcterms:W3CDTF">2024-01-18T18:40:47Z</dcterms:modified>
</cp:coreProperties>
</file>