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78"/>
  </p:normalViewPr>
  <p:slideViewPr>
    <p:cSldViewPr snapToGrid="0">
      <p:cViewPr varScale="1">
        <p:scale>
          <a:sx n="113" d="100"/>
          <a:sy n="113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E6EBE-2FA2-9A0B-46B2-646BCDC88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D726A1-1B8D-BC37-13F9-50B88879D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76C99A-C2ED-10A8-8A4D-8193F569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281-FFBA-D748-91C0-997F725B0B2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EAFB3E-1EAA-7163-065D-23B662C1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189331-A961-DBB0-00AB-B6B67AC3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67B-11C4-6143-9394-C917D92DB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01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CC312-6142-66F7-DB27-5243F3BC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903A62-881B-4180-C42A-50E9D4AA0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CD6450-694A-6E3C-CCC4-4F94143E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281-FFBA-D748-91C0-997F725B0B2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8C8407-46DD-B643-0B39-CD196C2D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7DE27-30AC-77D5-D18F-9051066D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67B-11C4-6143-9394-C917D92DB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B1CB8C-FD33-50B1-0526-2F6633A75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BB51C7-9537-C4E5-FDC2-E0648874B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559844-D5BD-398D-26CE-07B87ED6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281-FFBA-D748-91C0-997F725B0B2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38C047-A01B-FC49-C839-CA844926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D9211A-181C-ADA6-D7DD-E79F22B6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67B-11C4-6143-9394-C917D92DB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5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E0E05-BBCD-CDE2-B507-77CE2D61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78CC63-B715-EBB9-0903-7EC8B5C9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46B8E-1CC0-61DB-E10C-5CDE635C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281-FFBA-D748-91C0-997F725B0B2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D188F6-B9CC-F16C-84AB-9425364D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A09E13-C7CA-9356-D3CA-26FD1A39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67B-11C4-6143-9394-C917D92DB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94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285F59-CBFB-B05A-C7E4-D1F477A9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40CF70-893B-391B-3329-CF8C86A8B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DB5349-276E-D462-DDD4-57A49B3C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281-FFBA-D748-91C0-997F725B0B2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910126-32B4-D967-91F0-0DEBDDD6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2BF012-7BF2-81CC-373F-94F2219E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67B-11C4-6143-9394-C917D92DB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92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AD622-1172-3827-845B-C424CD0A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E484F0-F305-B013-74CD-3817525C3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FBC2F9-F683-C887-62BD-22B6D93BD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D8422B-9419-377C-4A09-8D98FF0F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281-FFBA-D748-91C0-997F725B0B2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496744-4E89-219C-B0EA-00850B4F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46B8F5-128C-3AAB-96FA-6138C637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67B-11C4-6143-9394-C917D92DB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0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0835F-596C-B844-5B38-943EBC31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647F2A-859A-92A9-E8CD-A7E0B3051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C13F2D-8848-035B-C8B3-B1EC4CC5A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45384A-40E4-6AD0-2DBB-B080A46D3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A08541-DD1D-62CE-C7B9-C0ED62245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926C1E-EDE7-D4C1-9184-4E05CE0D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281-FFBA-D748-91C0-997F725B0B2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41D07E-F1BD-0C9A-E1A9-167D0118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F11E5A-E818-4B44-0042-A03DA899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67B-11C4-6143-9394-C917D92DB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7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51AF7-D195-B550-09C5-46DE3695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B916AF-FBD4-CB58-4425-642D0822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281-FFBA-D748-91C0-997F725B0B2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1DF48C-4FD0-2A07-C0AB-FB43611B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E25F3F-564A-6B6D-3BE5-B7456293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67B-11C4-6143-9394-C917D92DB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5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C7F689-CE28-DDCE-AA1F-71BEC752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281-FFBA-D748-91C0-997F725B0B2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5FCBEA-31A4-A99D-6D0E-78011CF1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6BB325-D9D2-0B90-5E31-8198C8EC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67B-11C4-6143-9394-C917D92DB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05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9224A-5392-6C74-DF6D-9AC954F8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F78FF-AFA6-F47F-2A62-2CAE8541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DCF49E-1ECF-5B4E-D0E9-7321418B5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12CB70-1254-B4CB-1A1F-5C31EBB3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281-FFBA-D748-91C0-997F725B0B2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6017A3-BFE0-49B9-BBDD-AAF7A160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09A70C-F65A-FCD8-D2ED-9731921B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67B-11C4-6143-9394-C917D92DB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96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A7250F-1E67-5158-77D6-EA518CCE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289894-C027-DBB0-5096-1F2E75151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1A617B-84EB-D611-8F69-5268531E8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2ED7DC-B8FC-B641-75E3-857DBE20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2281-FFBA-D748-91C0-997F725B0B2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381374-4115-32F4-EEE1-5E89C6BA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D8BAE-F378-B07B-BD25-DCA48EB5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67B-11C4-6143-9394-C917D92DB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9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270425-EAE8-583A-5AB5-BB3825A6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F13817-1A7A-FE83-52F8-EC2CB7FA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3E479-0742-CA9E-E6D4-5F38704B4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82281-FFBA-D748-91C0-997F725B0B2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8F46A1-61ED-3CED-E765-C5009FA64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66E4C4-EBC4-8F82-B1DC-8091C5B9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E67B-11C4-6143-9394-C917D92DB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5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9" Type="http://schemas.openxmlformats.org/officeDocument/2006/relationships/image" Target="../media/image38.jpg"/><Relationship Id="rId21" Type="http://schemas.openxmlformats.org/officeDocument/2006/relationships/image" Target="../media/image20.jpg"/><Relationship Id="rId34" Type="http://schemas.openxmlformats.org/officeDocument/2006/relationships/image" Target="../media/image33.jpg"/><Relationship Id="rId42" Type="http://schemas.openxmlformats.org/officeDocument/2006/relationships/image" Target="../media/image41.jpg"/><Relationship Id="rId47" Type="http://schemas.openxmlformats.org/officeDocument/2006/relationships/image" Target="../media/image46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9" Type="http://schemas.openxmlformats.org/officeDocument/2006/relationships/image" Target="../media/image28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37" Type="http://schemas.openxmlformats.org/officeDocument/2006/relationships/image" Target="../media/image36.jpg"/><Relationship Id="rId40" Type="http://schemas.openxmlformats.org/officeDocument/2006/relationships/image" Target="../media/image39.jpg"/><Relationship Id="rId45" Type="http://schemas.openxmlformats.org/officeDocument/2006/relationships/image" Target="../media/image44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36" Type="http://schemas.openxmlformats.org/officeDocument/2006/relationships/image" Target="../media/image35.jpg"/><Relationship Id="rId49" Type="http://schemas.openxmlformats.org/officeDocument/2006/relationships/image" Target="../media/image48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4" Type="http://schemas.openxmlformats.org/officeDocument/2006/relationships/image" Target="../media/image43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35" Type="http://schemas.openxmlformats.org/officeDocument/2006/relationships/image" Target="../media/image34.jpg"/><Relationship Id="rId43" Type="http://schemas.openxmlformats.org/officeDocument/2006/relationships/image" Target="../media/image42.jpg"/><Relationship Id="rId48" Type="http://schemas.openxmlformats.org/officeDocument/2006/relationships/image" Target="../media/image47.jpg"/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38" Type="http://schemas.openxmlformats.org/officeDocument/2006/relationships/image" Target="../media/image37.jpg"/><Relationship Id="rId46" Type="http://schemas.openxmlformats.org/officeDocument/2006/relationships/image" Target="../media/image45.jpg"/><Relationship Id="rId20" Type="http://schemas.openxmlformats.org/officeDocument/2006/relationships/image" Target="../media/image19.jpg"/><Relationship Id="rId41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6E38F266-CFD5-3292-48DC-FBD86790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6" y="136878"/>
            <a:ext cx="327731" cy="327731"/>
          </a:xfrm>
          <a:prstGeom prst="rect">
            <a:avLst/>
          </a:prstGeom>
        </p:spPr>
      </p:pic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0E7E6910-1457-26D4-6374-DAB28E9AE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12" y="136878"/>
            <a:ext cx="327731" cy="327731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439031EF-C320-5D23-0BB8-DFA7738B6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568" y="136878"/>
            <a:ext cx="327731" cy="327731"/>
          </a:xfrm>
          <a:prstGeom prst="rect">
            <a:avLst/>
          </a:prstGeom>
        </p:spPr>
      </p:pic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66020BF7-760C-AC02-2DB1-8953FB8F8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324" y="136878"/>
            <a:ext cx="327731" cy="327731"/>
          </a:xfrm>
          <a:prstGeom prst="rect">
            <a:avLst/>
          </a:prstGeom>
        </p:spPr>
      </p:pic>
      <p:pic>
        <p:nvPicPr>
          <p:cNvPr id="13" name="図 12" descr="ロゴ, QR コード&#10;&#10;自動的に生成された説明">
            <a:extLst>
              <a:ext uri="{FF2B5EF4-FFF2-40B4-BE49-F238E27FC236}">
                <a16:creationId xmlns:a16="http://schemas.microsoft.com/office/drawing/2014/main" id="{8B12840F-C2B8-6598-4A08-0E2356C9D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080" y="136878"/>
            <a:ext cx="326526" cy="326526"/>
          </a:xfrm>
          <a:prstGeom prst="rect">
            <a:avLst/>
          </a:prstGeom>
        </p:spPr>
      </p:pic>
      <p:pic>
        <p:nvPicPr>
          <p:cNvPr id="15" name="図 14" descr="ロゴ&#10;&#10;自動的に生成された説明">
            <a:extLst>
              <a:ext uri="{FF2B5EF4-FFF2-40B4-BE49-F238E27FC236}">
                <a16:creationId xmlns:a16="http://schemas.microsoft.com/office/drawing/2014/main" id="{64F1A2E1-6BA9-77F9-87CF-B10561659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1314" y="136878"/>
            <a:ext cx="326526" cy="326526"/>
          </a:xfrm>
          <a:prstGeom prst="rect">
            <a:avLst/>
          </a:prstGeom>
        </p:spPr>
      </p:pic>
      <p:pic>
        <p:nvPicPr>
          <p:cNvPr id="17" name="図 16" descr="ロゴ&#10;&#10;自動的に生成された説明">
            <a:extLst>
              <a:ext uri="{FF2B5EF4-FFF2-40B4-BE49-F238E27FC236}">
                <a16:creationId xmlns:a16="http://schemas.microsoft.com/office/drawing/2014/main" id="{DA645F44-6A30-ABBE-C70E-A80E27608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4548" y="136878"/>
            <a:ext cx="326526" cy="326526"/>
          </a:xfrm>
          <a:prstGeom prst="rect">
            <a:avLst/>
          </a:prstGeom>
        </p:spPr>
      </p:pic>
      <p:pic>
        <p:nvPicPr>
          <p:cNvPr id="19" name="図 18" descr="ロゴ&#10;&#10;自動的に生成された説明">
            <a:extLst>
              <a:ext uri="{FF2B5EF4-FFF2-40B4-BE49-F238E27FC236}">
                <a16:creationId xmlns:a16="http://schemas.microsoft.com/office/drawing/2014/main" id="{C98D5D71-7258-6529-523A-F7F25929A9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7782" y="136878"/>
            <a:ext cx="326526" cy="326526"/>
          </a:xfrm>
          <a:prstGeom prst="rect">
            <a:avLst/>
          </a:prstGeom>
        </p:spPr>
      </p:pic>
      <p:pic>
        <p:nvPicPr>
          <p:cNvPr id="21" name="図 20" descr="ロゴ&#10;&#10;中程度の精度で自動的に生成された説明">
            <a:extLst>
              <a:ext uri="{FF2B5EF4-FFF2-40B4-BE49-F238E27FC236}">
                <a16:creationId xmlns:a16="http://schemas.microsoft.com/office/drawing/2014/main" id="{85B71764-09EA-216C-FE25-D2AEF36F88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91016" y="136878"/>
            <a:ext cx="326526" cy="326526"/>
          </a:xfrm>
          <a:prstGeom prst="rect">
            <a:avLst/>
          </a:prstGeom>
        </p:spPr>
      </p:pic>
      <p:pic>
        <p:nvPicPr>
          <p:cNvPr id="23" name="図 22" descr="ロゴ&#10;&#10;自動的に生成された説明">
            <a:extLst>
              <a:ext uri="{FF2B5EF4-FFF2-40B4-BE49-F238E27FC236}">
                <a16:creationId xmlns:a16="http://schemas.microsoft.com/office/drawing/2014/main" id="{4327C517-8750-C4E9-861A-0CEDC4B12A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94250" y="136878"/>
            <a:ext cx="326526" cy="326526"/>
          </a:xfrm>
          <a:prstGeom prst="rect">
            <a:avLst/>
          </a:prstGeom>
        </p:spPr>
      </p:pic>
      <p:pic>
        <p:nvPicPr>
          <p:cNvPr id="25" name="図 24" descr="ロゴ&#10;&#10;自動的に生成された説明">
            <a:extLst>
              <a:ext uri="{FF2B5EF4-FFF2-40B4-BE49-F238E27FC236}">
                <a16:creationId xmlns:a16="http://schemas.microsoft.com/office/drawing/2014/main" id="{2856CA45-294C-ADCF-F8DF-C828E4E9D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056" y="1475138"/>
            <a:ext cx="327731" cy="327731"/>
          </a:xfrm>
          <a:prstGeom prst="rect">
            <a:avLst/>
          </a:prstGeom>
        </p:spPr>
      </p:pic>
      <p:pic>
        <p:nvPicPr>
          <p:cNvPr id="27" name="図 26" descr="ロゴ&#10;&#10;自動的に生成された説明">
            <a:extLst>
              <a:ext uri="{FF2B5EF4-FFF2-40B4-BE49-F238E27FC236}">
                <a16:creationId xmlns:a16="http://schemas.microsoft.com/office/drawing/2014/main" id="{AEB41D39-4BCF-DD9D-7B1D-ECEC11214A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3080" y="1475138"/>
            <a:ext cx="327731" cy="327731"/>
          </a:xfrm>
          <a:prstGeom prst="rect">
            <a:avLst/>
          </a:prstGeom>
        </p:spPr>
      </p:pic>
      <p:pic>
        <p:nvPicPr>
          <p:cNvPr id="29" name="図 28" descr="ロゴ&#10;&#10;自動的に生成された説明">
            <a:extLst>
              <a:ext uri="{FF2B5EF4-FFF2-40B4-BE49-F238E27FC236}">
                <a16:creationId xmlns:a16="http://schemas.microsoft.com/office/drawing/2014/main" id="{965839A7-544A-55A9-42C8-861DD4AFE7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64568" y="1479303"/>
            <a:ext cx="327731" cy="327731"/>
          </a:xfrm>
          <a:prstGeom prst="rect">
            <a:avLst/>
          </a:prstGeom>
        </p:spPr>
      </p:pic>
      <p:pic>
        <p:nvPicPr>
          <p:cNvPr id="31" name="図 30" descr="ロゴ, アイコン&#10;&#10;自動的に生成された説明">
            <a:extLst>
              <a:ext uri="{FF2B5EF4-FFF2-40B4-BE49-F238E27FC236}">
                <a16:creationId xmlns:a16="http://schemas.microsoft.com/office/drawing/2014/main" id="{C4A3444D-65CF-BB06-BA83-F1FA1B0AD6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76056" y="1475138"/>
            <a:ext cx="327731" cy="327731"/>
          </a:xfrm>
          <a:prstGeom prst="rect">
            <a:avLst/>
          </a:prstGeom>
        </p:spPr>
      </p:pic>
      <p:pic>
        <p:nvPicPr>
          <p:cNvPr id="33" name="図 32" descr="ロゴ&#10;&#10;自動的に生成された説明">
            <a:extLst>
              <a:ext uri="{FF2B5EF4-FFF2-40B4-BE49-F238E27FC236}">
                <a16:creationId xmlns:a16="http://schemas.microsoft.com/office/drawing/2014/main" id="{7DDC7C55-C782-A00A-9CFF-12079825BF2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78080" y="1475138"/>
            <a:ext cx="326526" cy="326526"/>
          </a:xfrm>
          <a:prstGeom prst="rect">
            <a:avLst/>
          </a:prstGeom>
        </p:spPr>
      </p:pic>
      <p:pic>
        <p:nvPicPr>
          <p:cNvPr id="35" name="図 3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933B2A8D-EF04-B7A9-9F4D-2B147676AC5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76582" y="1479303"/>
            <a:ext cx="326526" cy="326526"/>
          </a:xfrm>
          <a:prstGeom prst="rect">
            <a:avLst/>
          </a:prstGeom>
        </p:spPr>
      </p:pic>
      <p:pic>
        <p:nvPicPr>
          <p:cNvPr id="37" name="図 36" descr="ロゴ&#10;&#10;自動的に生成された説明">
            <a:extLst>
              <a:ext uri="{FF2B5EF4-FFF2-40B4-BE49-F238E27FC236}">
                <a16:creationId xmlns:a16="http://schemas.microsoft.com/office/drawing/2014/main" id="{072AE8C4-C066-0F34-76F1-59B62B6B424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86572" y="1475138"/>
            <a:ext cx="326526" cy="326526"/>
          </a:xfrm>
          <a:prstGeom prst="rect">
            <a:avLst/>
          </a:prstGeom>
        </p:spPr>
      </p:pic>
      <p:pic>
        <p:nvPicPr>
          <p:cNvPr id="39" name="図 38" descr="ロゴ&#10;&#10;低い精度で自動的に生成された説明">
            <a:extLst>
              <a:ext uri="{FF2B5EF4-FFF2-40B4-BE49-F238E27FC236}">
                <a16:creationId xmlns:a16="http://schemas.microsoft.com/office/drawing/2014/main" id="{A57304A3-426B-7642-7ABB-00153693D99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89161" y="1479303"/>
            <a:ext cx="327545" cy="327545"/>
          </a:xfrm>
          <a:prstGeom prst="rect">
            <a:avLst/>
          </a:prstGeom>
        </p:spPr>
      </p:pic>
      <p:pic>
        <p:nvPicPr>
          <p:cNvPr id="41" name="図 40" descr="ロゴ&#10;&#10;自動的に生成された説明">
            <a:extLst>
              <a:ext uri="{FF2B5EF4-FFF2-40B4-BE49-F238E27FC236}">
                <a16:creationId xmlns:a16="http://schemas.microsoft.com/office/drawing/2014/main" id="{BFAE11ED-9B6A-9F31-6A42-D0F125B3CD8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91016" y="1469367"/>
            <a:ext cx="326526" cy="326526"/>
          </a:xfrm>
          <a:prstGeom prst="rect">
            <a:avLst/>
          </a:prstGeom>
        </p:spPr>
      </p:pic>
      <p:pic>
        <p:nvPicPr>
          <p:cNvPr id="43" name="図 42" descr="ロゴ&#10;&#10;自動的に生成された説明">
            <a:extLst>
              <a:ext uri="{FF2B5EF4-FFF2-40B4-BE49-F238E27FC236}">
                <a16:creationId xmlns:a16="http://schemas.microsoft.com/office/drawing/2014/main" id="{E7B379EF-3938-B42E-07A5-73C8934C8C7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91959" y="1479303"/>
            <a:ext cx="323128" cy="323128"/>
          </a:xfrm>
          <a:prstGeom prst="rect">
            <a:avLst/>
          </a:prstGeom>
        </p:spPr>
      </p:pic>
      <p:pic>
        <p:nvPicPr>
          <p:cNvPr id="45" name="図 44" descr="ロゴ&#10;&#10;自動的に生成された説明">
            <a:extLst>
              <a:ext uri="{FF2B5EF4-FFF2-40B4-BE49-F238E27FC236}">
                <a16:creationId xmlns:a16="http://schemas.microsoft.com/office/drawing/2014/main" id="{984C4E24-B11E-9A10-48D3-F2A24C30BD0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1056" y="2808913"/>
            <a:ext cx="327731" cy="327731"/>
          </a:xfrm>
          <a:prstGeom prst="rect">
            <a:avLst/>
          </a:prstGeom>
        </p:spPr>
      </p:pic>
      <p:pic>
        <p:nvPicPr>
          <p:cNvPr id="47" name="図 46" descr="ロゴ, アイコン&#10;&#10;自動的に生成された説明">
            <a:extLst>
              <a:ext uri="{FF2B5EF4-FFF2-40B4-BE49-F238E27FC236}">
                <a16:creationId xmlns:a16="http://schemas.microsoft.com/office/drawing/2014/main" id="{91553DD5-2812-527B-11A1-65842988644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53080" y="2808913"/>
            <a:ext cx="327731" cy="327731"/>
          </a:xfrm>
          <a:prstGeom prst="rect">
            <a:avLst/>
          </a:prstGeom>
        </p:spPr>
      </p:pic>
      <p:pic>
        <p:nvPicPr>
          <p:cNvPr id="49" name="図 48" descr="ロゴ&#10;&#10;自動的に生成された説明">
            <a:extLst>
              <a:ext uri="{FF2B5EF4-FFF2-40B4-BE49-F238E27FC236}">
                <a16:creationId xmlns:a16="http://schemas.microsoft.com/office/drawing/2014/main" id="{5ADB2936-FDDB-B3C1-EBE4-FEB0C9DF5B4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564568" y="2808913"/>
            <a:ext cx="327731" cy="327731"/>
          </a:xfrm>
          <a:prstGeom prst="rect">
            <a:avLst/>
          </a:prstGeom>
        </p:spPr>
      </p:pic>
      <p:pic>
        <p:nvPicPr>
          <p:cNvPr id="51" name="図 50" descr="ロゴ&#10;&#10;自動的に生成された説明">
            <a:extLst>
              <a:ext uri="{FF2B5EF4-FFF2-40B4-BE49-F238E27FC236}">
                <a16:creationId xmlns:a16="http://schemas.microsoft.com/office/drawing/2014/main" id="{6A5B9A6E-8608-3371-89BA-6CF84C307FA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71324" y="2808270"/>
            <a:ext cx="327731" cy="327731"/>
          </a:xfrm>
          <a:prstGeom prst="rect">
            <a:avLst/>
          </a:prstGeom>
        </p:spPr>
      </p:pic>
      <p:pic>
        <p:nvPicPr>
          <p:cNvPr id="53" name="図 52" descr="ロゴ&#10;&#10;自動的に生成された説明">
            <a:extLst>
              <a:ext uri="{FF2B5EF4-FFF2-40B4-BE49-F238E27FC236}">
                <a16:creationId xmlns:a16="http://schemas.microsoft.com/office/drawing/2014/main" id="{B550609F-B9E1-6F56-E375-849F9DDF6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82812" y="2808270"/>
            <a:ext cx="327731" cy="327731"/>
          </a:xfrm>
          <a:prstGeom prst="rect">
            <a:avLst/>
          </a:prstGeom>
        </p:spPr>
      </p:pic>
      <p:pic>
        <p:nvPicPr>
          <p:cNvPr id="55" name="図 54" descr="ロゴ&#10;&#10;中程度の精度で自動的に生成された説明">
            <a:extLst>
              <a:ext uri="{FF2B5EF4-FFF2-40B4-BE49-F238E27FC236}">
                <a16:creationId xmlns:a16="http://schemas.microsoft.com/office/drawing/2014/main" id="{0923C5EE-D3AE-5B04-A57D-27B14D6C8F6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391592" y="2808270"/>
            <a:ext cx="326526" cy="326526"/>
          </a:xfrm>
          <a:prstGeom prst="rect">
            <a:avLst/>
          </a:prstGeom>
        </p:spPr>
      </p:pic>
      <p:pic>
        <p:nvPicPr>
          <p:cNvPr id="57" name="図 56" descr="ロゴ&#10;&#10;自動的に生成された説明">
            <a:extLst>
              <a:ext uri="{FF2B5EF4-FFF2-40B4-BE49-F238E27FC236}">
                <a16:creationId xmlns:a16="http://schemas.microsoft.com/office/drawing/2014/main" id="{C7ACB22D-A736-5591-745F-D88A67F4DB1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588717" y="2808270"/>
            <a:ext cx="326526" cy="326526"/>
          </a:xfrm>
          <a:prstGeom prst="rect">
            <a:avLst/>
          </a:prstGeom>
        </p:spPr>
      </p:pic>
      <p:pic>
        <p:nvPicPr>
          <p:cNvPr id="59" name="図 58" descr="ロゴ&#10;&#10;自動的に生成された説明">
            <a:extLst>
              <a:ext uri="{FF2B5EF4-FFF2-40B4-BE49-F238E27FC236}">
                <a16:creationId xmlns:a16="http://schemas.microsoft.com/office/drawing/2014/main" id="{28B0AA0E-036E-8462-9449-D6E2DA702DE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184836" y="2808270"/>
            <a:ext cx="326526" cy="326526"/>
          </a:xfrm>
          <a:prstGeom prst="rect">
            <a:avLst/>
          </a:prstGeom>
        </p:spPr>
      </p:pic>
      <p:pic>
        <p:nvPicPr>
          <p:cNvPr id="61" name="図 60" descr="ロゴ&#10;&#10;自動的に生成された説明">
            <a:extLst>
              <a:ext uri="{FF2B5EF4-FFF2-40B4-BE49-F238E27FC236}">
                <a16:creationId xmlns:a16="http://schemas.microsoft.com/office/drawing/2014/main" id="{72F322B5-4501-595B-328A-151FED4E890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785842" y="2808270"/>
            <a:ext cx="326526" cy="326526"/>
          </a:xfrm>
          <a:prstGeom prst="rect">
            <a:avLst/>
          </a:prstGeom>
        </p:spPr>
      </p:pic>
      <p:pic>
        <p:nvPicPr>
          <p:cNvPr id="63" name="図 62" descr="ロゴ&#10;&#10;自動的に生成された説明">
            <a:extLst>
              <a:ext uri="{FF2B5EF4-FFF2-40B4-BE49-F238E27FC236}">
                <a16:creationId xmlns:a16="http://schemas.microsoft.com/office/drawing/2014/main" id="{90D5120B-12F0-E2E1-51B9-3587227C6ED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991959" y="2808270"/>
            <a:ext cx="326526" cy="326526"/>
          </a:xfrm>
          <a:prstGeom prst="rect">
            <a:avLst/>
          </a:prstGeom>
        </p:spPr>
      </p:pic>
      <p:pic>
        <p:nvPicPr>
          <p:cNvPr id="65" name="図 64" descr="ロゴ&#10;&#10;自動的に生成された説明">
            <a:extLst>
              <a:ext uri="{FF2B5EF4-FFF2-40B4-BE49-F238E27FC236}">
                <a16:creationId xmlns:a16="http://schemas.microsoft.com/office/drawing/2014/main" id="{D38DA0E9-DAD3-42DE-4371-7EDE232D572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51056" y="4159975"/>
            <a:ext cx="327731" cy="327731"/>
          </a:xfrm>
          <a:prstGeom prst="rect">
            <a:avLst/>
          </a:prstGeom>
        </p:spPr>
      </p:pic>
      <p:pic>
        <p:nvPicPr>
          <p:cNvPr id="67" name="図 66" descr="ロゴ&#10;&#10;自動的に生成された説明">
            <a:extLst>
              <a:ext uri="{FF2B5EF4-FFF2-40B4-BE49-F238E27FC236}">
                <a16:creationId xmlns:a16="http://schemas.microsoft.com/office/drawing/2014/main" id="{89BF099E-3451-44D3-7681-8ECBA18D5AA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353080" y="4154217"/>
            <a:ext cx="327731" cy="327731"/>
          </a:xfrm>
          <a:prstGeom prst="rect">
            <a:avLst/>
          </a:prstGeom>
        </p:spPr>
      </p:pic>
      <p:pic>
        <p:nvPicPr>
          <p:cNvPr id="69" name="図 68" descr="ロゴ&#10;&#10;自動的に生成された説明">
            <a:extLst>
              <a:ext uri="{FF2B5EF4-FFF2-40B4-BE49-F238E27FC236}">
                <a16:creationId xmlns:a16="http://schemas.microsoft.com/office/drawing/2014/main" id="{30C2A130-D632-B700-17E4-0E5313B68F3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564568" y="4157012"/>
            <a:ext cx="327731" cy="327731"/>
          </a:xfrm>
          <a:prstGeom prst="rect">
            <a:avLst/>
          </a:prstGeom>
        </p:spPr>
      </p:pic>
      <p:pic>
        <p:nvPicPr>
          <p:cNvPr id="71" name="図 70" descr="ロゴ, アイコン&#10;&#10;自動的に生成された説明">
            <a:extLst>
              <a:ext uri="{FF2B5EF4-FFF2-40B4-BE49-F238E27FC236}">
                <a16:creationId xmlns:a16="http://schemas.microsoft.com/office/drawing/2014/main" id="{E62F1BDF-DF1F-92EC-B50C-FDA02944543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776056" y="4157012"/>
            <a:ext cx="326775" cy="326775"/>
          </a:xfrm>
          <a:prstGeom prst="rect">
            <a:avLst/>
          </a:prstGeom>
        </p:spPr>
      </p:pic>
      <p:pic>
        <p:nvPicPr>
          <p:cNvPr id="73" name="図 72" descr="ロゴ&#10;&#10;自動的に生成された説明">
            <a:extLst>
              <a:ext uri="{FF2B5EF4-FFF2-40B4-BE49-F238E27FC236}">
                <a16:creationId xmlns:a16="http://schemas.microsoft.com/office/drawing/2014/main" id="{C4510E80-9FDF-7F89-63B3-6803EBAF5531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978080" y="4158481"/>
            <a:ext cx="329350" cy="329350"/>
          </a:xfrm>
          <a:prstGeom prst="rect">
            <a:avLst/>
          </a:prstGeom>
        </p:spPr>
      </p:pic>
      <p:pic>
        <p:nvPicPr>
          <p:cNvPr id="75" name="図 74" descr="ロゴ&#10;&#10;中程度の精度で自動的に生成された説明">
            <a:extLst>
              <a:ext uri="{FF2B5EF4-FFF2-40B4-BE49-F238E27FC236}">
                <a16:creationId xmlns:a16="http://schemas.microsoft.com/office/drawing/2014/main" id="{2FB2A433-9CE4-19EB-78D7-A790722CD3FE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184836" y="4155807"/>
            <a:ext cx="329350" cy="329350"/>
          </a:xfrm>
          <a:prstGeom prst="rect">
            <a:avLst/>
          </a:prstGeom>
        </p:spPr>
      </p:pic>
      <p:pic>
        <p:nvPicPr>
          <p:cNvPr id="77" name="図 76" descr="ロゴ&#10;&#10;自動的に生成された説明">
            <a:extLst>
              <a:ext uri="{FF2B5EF4-FFF2-40B4-BE49-F238E27FC236}">
                <a16:creationId xmlns:a16="http://schemas.microsoft.com/office/drawing/2014/main" id="{8F154F66-12E7-C4FC-393D-2882CCE9A909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384548" y="4153673"/>
            <a:ext cx="328936" cy="328936"/>
          </a:xfrm>
          <a:prstGeom prst="rect">
            <a:avLst/>
          </a:prstGeom>
        </p:spPr>
      </p:pic>
      <p:pic>
        <p:nvPicPr>
          <p:cNvPr id="79" name="図 78" descr="ロゴ&#10;&#10;自動的に生成された説明">
            <a:extLst>
              <a:ext uri="{FF2B5EF4-FFF2-40B4-BE49-F238E27FC236}">
                <a16:creationId xmlns:a16="http://schemas.microsoft.com/office/drawing/2014/main" id="{B3042B44-1F88-945E-0732-632B73332DD4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583050" y="4153673"/>
            <a:ext cx="328936" cy="328936"/>
          </a:xfrm>
          <a:prstGeom prst="rect">
            <a:avLst/>
          </a:prstGeom>
        </p:spPr>
      </p:pic>
      <p:pic>
        <p:nvPicPr>
          <p:cNvPr id="81" name="図 80" descr="ロゴ&#10;&#10;自動的に生成された説明">
            <a:extLst>
              <a:ext uri="{FF2B5EF4-FFF2-40B4-BE49-F238E27FC236}">
                <a16:creationId xmlns:a16="http://schemas.microsoft.com/office/drawing/2014/main" id="{F637EB1F-2124-C57A-D7C7-B90B45BDF8D1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781552" y="4157506"/>
            <a:ext cx="326526" cy="326526"/>
          </a:xfrm>
          <a:prstGeom prst="rect">
            <a:avLst/>
          </a:prstGeom>
        </p:spPr>
      </p:pic>
      <p:pic>
        <p:nvPicPr>
          <p:cNvPr id="83" name="図 82" descr="ロゴ&#10;&#10;自動的に生成された説明">
            <a:extLst>
              <a:ext uri="{FF2B5EF4-FFF2-40B4-BE49-F238E27FC236}">
                <a16:creationId xmlns:a16="http://schemas.microsoft.com/office/drawing/2014/main" id="{A995803B-DEF0-ABE3-EA9D-32394430E1F2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0991959" y="4153673"/>
            <a:ext cx="326526" cy="326526"/>
          </a:xfrm>
          <a:prstGeom prst="rect">
            <a:avLst/>
          </a:prstGeom>
        </p:spPr>
      </p:pic>
      <p:pic>
        <p:nvPicPr>
          <p:cNvPr id="85" name="図 84" descr="ロゴ&#10;&#10;自動的に生成された説明">
            <a:extLst>
              <a:ext uri="{FF2B5EF4-FFF2-40B4-BE49-F238E27FC236}">
                <a16:creationId xmlns:a16="http://schemas.microsoft.com/office/drawing/2014/main" id="{2F666660-801F-268D-8BBD-AA3549D6C363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51057" y="5508075"/>
            <a:ext cx="327731" cy="327731"/>
          </a:xfrm>
          <a:prstGeom prst="rect">
            <a:avLst/>
          </a:prstGeom>
        </p:spPr>
      </p:pic>
      <p:pic>
        <p:nvPicPr>
          <p:cNvPr id="87" name="図 86" descr="ロゴ&#10;&#10;自動的に生成された説明">
            <a:extLst>
              <a:ext uri="{FF2B5EF4-FFF2-40B4-BE49-F238E27FC236}">
                <a16:creationId xmlns:a16="http://schemas.microsoft.com/office/drawing/2014/main" id="{3EB03C2B-3378-5D1B-90B2-971F9CFB57FF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353080" y="5508075"/>
            <a:ext cx="327731" cy="327731"/>
          </a:xfrm>
          <a:prstGeom prst="rect">
            <a:avLst/>
          </a:prstGeom>
        </p:spPr>
      </p:pic>
      <p:pic>
        <p:nvPicPr>
          <p:cNvPr id="89" name="図 88" descr="矢印&#10;&#10;中程度の精度で自動的に生成された説明">
            <a:extLst>
              <a:ext uri="{FF2B5EF4-FFF2-40B4-BE49-F238E27FC236}">
                <a16:creationId xmlns:a16="http://schemas.microsoft.com/office/drawing/2014/main" id="{2F96DF24-764E-BA0E-F16B-28CDBB67E01F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564568" y="5511157"/>
            <a:ext cx="327731" cy="327731"/>
          </a:xfrm>
          <a:prstGeom prst="rect">
            <a:avLst/>
          </a:prstGeom>
        </p:spPr>
      </p:pic>
      <p:pic>
        <p:nvPicPr>
          <p:cNvPr id="91" name="図 90" descr="ロゴ&#10;&#10;自動的に生成された説明">
            <a:extLst>
              <a:ext uri="{FF2B5EF4-FFF2-40B4-BE49-F238E27FC236}">
                <a16:creationId xmlns:a16="http://schemas.microsoft.com/office/drawing/2014/main" id="{6AB58659-B808-3342-61F0-AE32D835220A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771324" y="5510655"/>
            <a:ext cx="326775" cy="326775"/>
          </a:xfrm>
          <a:prstGeom prst="rect">
            <a:avLst/>
          </a:prstGeom>
        </p:spPr>
      </p:pic>
      <p:pic>
        <p:nvPicPr>
          <p:cNvPr id="93" name="図 92" descr="ロゴ&#10;&#10;自動的に生成された説明">
            <a:extLst>
              <a:ext uri="{FF2B5EF4-FFF2-40B4-BE49-F238E27FC236}">
                <a16:creationId xmlns:a16="http://schemas.microsoft.com/office/drawing/2014/main" id="{E5F1D783-72A9-A2B8-0610-4EFF7C9CF839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4975285" y="5506120"/>
            <a:ext cx="329350" cy="329350"/>
          </a:xfrm>
          <a:prstGeom prst="rect">
            <a:avLst/>
          </a:prstGeom>
        </p:spPr>
      </p:pic>
      <p:pic>
        <p:nvPicPr>
          <p:cNvPr id="95" name="図 94" descr="ロゴ&#10;&#10;自動的に生成された説明">
            <a:extLst>
              <a:ext uri="{FF2B5EF4-FFF2-40B4-BE49-F238E27FC236}">
                <a16:creationId xmlns:a16="http://schemas.microsoft.com/office/drawing/2014/main" id="{3289BE12-4554-E32F-414B-D71CAC4BAA8F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6184836" y="5508075"/>
            <a:ext cx="329350" cy="329350"/>
          </a:xfrm>
          <a:prstGeom prst="rect">
            <a:avLst/>
          </a:prstGeom>
        </p:spPr>
      </p:pic>
      <p:pic>
        <p:nvPicPr>
          <p:cNvPr id="97" name="図 96" descr="ロゴ&#10;&#10;自動的に生成された説明">
            <a:extLst>
              <a:ext uri="{FF2B5EF4-FFF2-40B4-BE49-F238E27FC236}">
                <a16:creationId xmlns:a16="http://schemas.microsoft.com/office/drawing/2014/main" id="{9249C7CC-B173-BFD2-548D-FF06996276F5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384548" y="5509953"/>
            <a:ext cx="327015" cy="327015"/>
          </a:xfrm>
          <a:prstGeom prst="rect">
            <a:avLst/>
          </a:prstGeom>
        </p:spPr>
      </p:pic>
      <p:pic>
        <p:nvPicPr>
          <p:cNvPr id="99" name="図 9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055FF00-FCC4-8A35-FEBC-1F1D569B0D02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8586572" y="5502909"/>
            <a:ext cx="356024" cy="35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3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平野　聖剛</dc:creator>
  <cp:lastModifiedBy>平野　聖剛</cp:lastModifiedBy>
  <cp:revision>2</cp:revision>
  <cp:lastPrinted>2022-12-05T15:26:10Z</cp:lastPrinted>
  <dcterms:created xsi:type="dcterms:W3CDTF">2022-12-05T15:05:05Z</dcterms:created>
  <dcterms:modified xsi:type="dcterms:W3CDTF">2022-12-05T15:26:34Z</dcterms:modified>
</cp:coreProperties>
</file>