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0C6E-2BE6-9810-CCD2-FA6293145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49EED-FF2E-1A8B-8839-B9A0683E5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D118-F0FA-2152-49ED-8515290D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C5FC-0B9F-4074-68B2-6F200F87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5B38-4821-10DA-E03C-3B9AE144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E799-DCE4-A053-6823-70CE6AC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A0C43-48C7-5BBF-5A97-046B3FC9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C235-4A26-BCFF-9D9B-4086A5AC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2E6C-646C-3FF1-8E7B-9F11ECAA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9143-2D3E-54D0-ED67-D5BF27BC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702B3-59E7-9179-1650-6A5D045B4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23FB-44EB-6C79-A456-AE9CDBA4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BD05-1637-F3B8-963F-EDFA0589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6B5A-4667-579F-9F2D-92FE627B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24CC-12C1-7DA7-1672-DF1CD8FC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003B-1A3C-3527-A647-08EF6C27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BA60-DAC3-22F3-BE62-849B4776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8981-3251-34FC-8CA4-D8C104AF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334E-3C97-72D8-BD24-C602870A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444D-DE01-8C8B-7FC3-46AE9CA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F767-3CE0-F584-65FC-C1CF189D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16BBE-8D86-D1BF-B5D9-776C34B5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38B8-FF08-B60E-4959-3D1E766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F8C8-4AC2-5726-C5E8-BCEA6D80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9EA2-03CE-1862-33CF-0B21444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71A2-A22F-0146-7B72-674183AB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422D-484F-94CD-019D-ECA8CC7F0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9FAF8-0BCB-9317-9174-C3F1541A9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234C9-BDED-9613-2E34-B2953E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E517B-A9D3-881D-F9A7-A2E9856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BA0E-E5D2-1B61-2A69-FF3D480B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9D10-1D4B-062B-007F-A3B2B558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6CFB9-D9A2-FE05-BA8A-22F4029E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93CC3-D9A0-1A83-ACDD-044DF6F1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C56E5-609A-0129-9EC0-157154AC4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4F080-2166-8F39-DE20-C881E6FB6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6638F-55FD-1AA9-9216-6BFD03AE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E4845-8524-BFB7-58FF-7769F8E7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62FD8-F2B9-3FA9-8344-1817EA07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41C3-1DB8-BEDF-4F56-FAF43EEC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EE8A5-7AD2-2024-35C0-6DB3EDE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20BDF-FC00-655C-5399-25E5AFD4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0B1F-62C0-BBFE-B5FD-F81AE9F0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39AE1-C088-28B9-D0A2-372F12AC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7B260-7219-EBCF-ED39-9E52F553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9CD1D-0FFA-CD21-B4FB-FFD6C9EE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8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A7D3-A64E-71A8-A8DA-1DD06597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CBD9-C1CC-2AD0-AB5F-BF5F8991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A99A-CE5E-7305-4E4C-D4C33921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DB125-C192-993A-C1B7-1EE2C72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A043C-40A3-55D2-E375-43239403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4866-C3AA-A3A0-99F4-FEAC4AEE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7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3902-9B84-3081-1973-07F5DFA1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F29D2-21C9-42B5-4F6B-7BB4A1818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D961B-9F14-EC9E-5338-F810C118B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26C5C-CFCF-0580-D80D-84D880F7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EF871-A327-9CF8-F4EF-C585B6BE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C77CB-D3A0-6180-0F8C-E62DEF73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62DB4-D895-06C6-DA85-05F80B77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63DE8-007D-C0E4-B810-AD3DCB3C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0B40-6B46-B7C6-0E09-E5EE545B2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D5DA-76B7-2E42-861D-F082C54B03C4}" type="datetimeFigureOut"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28F2-60C2-4390-9821-1FB071BA9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1F4D-BD1E-528B-1764-AD7082085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9584-FDAD-5541-9142-7B782D864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5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D351-FAF8-E5DE-F581-CC3E8893C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ESS 2023 Labs 1 Solutions</a:t>
            </a:r>
          </a:p>
        </p:txBody>
      </p:sp>
    </p:spTree>
    <p:extLst>
      <p:ext uri="{BB962C8B-B14F-4D97-AF65-F5344CB8AC3E}">
        <p14:creationId xmlns:p14="http://schemas.microsoft.com/office/powerpoint/2010/main" val="171473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15EC9A-F24E-C718-4A00-C4FBDD55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84" y="737286"/>
            <a:ext cx="8668231" cy="5383428"/>
          </a:xfrm>
        </p:spPr>
      </p:pic>
    </p:spTree>
    <p:extLst>
      <p:ext uri="{BB962C8B-B14F-4D97-AF65-F5344CB8AC3E}">
        <p14:creationId xmlns:p14="http://schemas.microsoft.com/office/powerpoint/2010/main" val="399439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2C111CE-C135-538D-04E0-D77B3D34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662" y="468270"/>
            <a:ext cx="4692676" cy="5921460"/>
          </a:xfrm>
        </p:spPr>
      </p:pic>
    </p:spTree>
    <p:extLst>
      <p:ext uri="{BB962C8B-B14F-4D97-AF65-F5344CB8AC3E}">
        <p14:creationId xmlns:p14="http://schemas.microsoft.com/office/powerpoint/2010/main" val="136540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C3A9926-1F81-4A1F-2D40-B4DC22E3D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103" y="482777"/>
            <a:ext cx="6155794" cy="5892445"/>
          </a:xfrm>
        </p:spPr>
      </p:pic>
    </p:spTree>
    <p:extLst>
      <p:ext uri="{BB962C8B-B14F-4D97-AF65-F5344CB8AC3E}">
        <p14:creationId xmlns:p14="http://schemas.microsoft.com/office/powerpoint/2010/main" val="259121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3F09-1CE0-AE4A-4417-CF56EDB1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pin is which?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91A6-E4D2-13D0-2B0F-709DCC08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PD12: LED_GREEN</a:t>
            </a:r>
          </a:p>
          <a:p>
            <a:r>
              <a:rPr lang="en-US"/>
              <a:t>PD13: LED_ORANGE</a:t>
            </a:r>
          </a:p>
          <a:p>
            <a:r>
              <a:rPr lang="en-US"/>
              <a:t>PD14: LED_RED</a:t>
            </a:r>
          </a:p>
          <a:p>
            <a:r>
              <a:rPr lang="en-US"/>
              <a:t>PD15: LED_BLUE</a:t>
            </a:r>
          </a:p>
        </p:txBody>
      </p:sp>
    </p:spTree>
    <p:extLst>
      <p:ext uri="{BB962C8B-B14F-4D97-AF65-F5344CB8AC3E}">
        <p14:creationId xmlns:p14="http://schemas.microsoft.com/office/powerpoint/2010/main" val="386700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548C-6DED-278A-93A8-2355183E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HAL a good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4E99-C149-28A9-DF1C-DDCE1B90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HAL decouples the software and hardware being used</a:t>
            </a:r>
          </a:p>
          <a:p>
            <a:r>
              <a:rPr lang="en-US"/>
              <a:t>Makes it more straightforward to port to a different platform by modifying code in one place</a:t>
            </a:r>
          </a:p>
          <a:p>
            <a:r>
              <a:rPr lang="en-US"/>
              <a:t>Properly written HAL can make testing easier</a:t>
            </a:r>
          </a:p>
        </p:txBody>
      </p:sp>
    </p:spTree>
    <p:extLst>
      <p:ext uri="{BB962C8B-B14F-4D97-AF65-F5344CB8AC3E}">
        <p14:creationId xmlns:p14="http://schemas.microsoft.com/office/powerpoint/2010/main" val="17256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9542-7EEA-F29B-FCCC-8845D4FC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should we initialise the LEDs?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5528-767B-7EDC-6E24-17619AA5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turn them off</a:t>
            </a:r>
          </a:p>
          <a:p>
            <a:r>
              <a:rPr lang="en-US"/>
              <a:t>Less important for LEDs, but in other devices we could be controlling (motors, actuators etc.) not initialising to 0 could be dangerous</a:t>
            </a:r>
          </a:p>
          <a:p>
            <a:r>
              <a:rPr lang="en-US"/>
              <a:t>Could want to turn things on as part of initialisation, for example slave devices that we want to send power to</a:t>
            </a:r>
          </a:p>
        </p:txBody>
      </p:sp>
    </p:spTree>
    <p:extLst>
      <p:ext uri="{BB962C8B-B14F-4D97-AF65-F5344CB8AC3E}">
        <p14:creationId xmlns:p14="http://schemas.microsoft.com/office/powerpoint/2010/main" val="105023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07A7C-0125-B4BD-461E-D9B91C2D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419" y="1027800"/>
            <a:ext cx="5501162" cy="4802400"/>
          </a:xfrm>
        </p:spPr>
      </p:pic>
    </p:spTree>
    <p:extLst>
      <p:ext uri="{BB962C8B-B14F-4D97-AF65-F5344CB8AC3E}">
        <p14:creationId xmlns:p14="http://schemas.microsoft.com/office/powerpoint/2010/main" val="383294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92717B-BC6E-4FA1-9A22-55C0F9B00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038" y="999987"/>
            <a:ext cx="5373923" cy="4858026"/>
          </a:xfrm>
        </p:spPr>
      </p:pic>
    </p:spTree>
    <p:extLst>
      <p:ext uri="{BB962C8B-B14F-4D97-AF65-F5344CB8AC3E}">
        <p14:creationId xmlns:p14="http://schemas.microsoft.com/office/powerpoint/2010/main" val="323010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44EB1E56-44B7-4C1A-CB47-957D4B4B7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467" y="1254716"/>
            <a:ext cx="5033065" cy="4348568"/>
          </a:xfrm>
        </p:spPr>
      </p:pic>
    </p:spTree>
    <p:extLst>
      <p:ext uri="{BB962C8B-B14F-4D97-AF65-F5344CB8AC3E}">
        <p14:creationId xmlns:p14="http://schemas.microsoft.com/office/powerpoint/2010/main" val="29561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A1403D1-767C-35B1-EB66-CB8569DC5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104" y="1002107"/>
            <a:ext cx="6855791" cy="4853785"/>
          </a:xfrm>
        </p:spPr>
      </p:pic>
    </p:spTree>
    <p:extLst>
      <p:ext uri="{BB962C8B-B14F-4D97-AF65-F5344CB8AC3E}">
        <p14:creationId xmlns:p14="http://schemas.microsoft.com/office/powerpoint/2010/main" val="424275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AD3E-129F-5F4B-08F1-DEF0606B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shifts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B2AA-A2C2-44C9-38CF-FA780766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is 					      working?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FF8FE-8D48-0D91-88D9-BD2778F9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90" y="1815686"/>
            <a:ext cx="4709730" cy="47895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D81943F-2BC5-E420-81BD-E197399EC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34" y="2798144"/>
            <a:ext cx="4709731" cy="35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143</Words>
  <Application>Microsoft Macintosh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ESS 2023 Labs 1 Solutions</vt:lpstr>
      <vt:lpstr>Which pin is which?</vt:lpstr>
      <vt:lpstr>Why is HAL a good idea?</vt:lpstr>
      <vt:lpstr>How should we initialise the LEDs? Why?</vt:lpstr>
      <vt:lpstr>PowerPoint Presentation</vt:lpstr>
      <vt:lpstr>PowerPoint Presentation</vt:lpstr>
      <vt:lpstr>PowerPoint Presentation</vt:lpstr>
      <vt:lpstr>PowerPoint Presentation</vt:lpstr>
      <vt:lpstr>Bit shifts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2023 Labs 1 Solutions</dc:title>
  <dc:creator>Samuel Hodgson</dc:creator>
  <cp:lastModifiedBy>Samuel Hodgson</cp:lastModifiedBy>
  <cp:revision>4</cp:revision>
  <dcterms:created xsi:type="dcterms:W3CDTF">2023-02-28T10:06:18Z</dcterms:created>
  <dcterms:modified xsi:type="dcterms:W3CDTF">2023-02-28T11:04:25Z</dcterms:modified>
</cp:coreProperties>
</file>