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144D-6A62-4B69-1CD1-C8F459BBA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7616C-26B9-3E42-0687-DC91B86CB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D6C93-3C6D-9A4E-2144-B9CF6893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F7C0-4459-D74A-8113-0165D21781C2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249A9-8B54-D08D-930F-7C531C85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E77BC-25BE-695B-5D00-6CAFCEF5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4C49-DA50-974B-971F-C7BD39AC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3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5346-843A-6C63-7EE9-4C615020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C3CED-40C2-8AE5-FB5A-1DD74F86B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B0A01-6900-1647-941A-DAC6C0C2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F7C0-4459-D74A-8113-0165D21781C2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0B1E5-62CC-3666-23F5-91D53358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A1731-CE02-634E-4F0A-0BB7322C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4C49-DA50-974B-971F-C7BD39AC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4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E84E9-95F1-24B9-A9F5-634A5E313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17353-83D5-DFF0-36BF-13CDC31D8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E82A5-F11F-FE2E-0382-012544E9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F7C0-4459-D74A-8113-0165D21781C2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7D15C-2CD3-D125-E057-A89D80A9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27E94-D039-2C93-8CE1-1335ECD9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4C49-DA50-974B-971F-C7BD39AC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4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94A7-9056-59C8-50ED-68EA99F8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B8956-4C8D-CE70-2075-E2B36324C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77A2F-9EC4-0D59-F72F-543C31F7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F7C0-4459-D74A-8113-0165D21781C2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3A1CC-FA49-7C29-F72A-C98764D8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D40C3-C533-20D5-6F06-849179B5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4C49-DA50-974B-971F-C7BD39AC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7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B76A-1290-F4C3-DE7A-D40F2C00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029E9-45B7-6DC0-D25F-BAB161AF0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40DC6-B8BC-5AEA-6873-202C1D7E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F7C0-4459-D74A-8113-0165D21781C2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5078B-678C-ACCE-4EF5-320ED3F7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64DB1-9751-2B50-BF18-7DA3658A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4C49-DA50-974B-971F-C7BD39AC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0D2B-97AD-ED32-0F1F-640A429F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D15A-7AAB-949C-2C5B-7F9D5FE47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BC534-32AD-733B-9049-587E3756C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EF7A5-BA8B-CF08-AC7A-CC7B15D1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F7C0-4459-D74A-8113-0165D21781C2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F6FC3-4691-392F-1179-3876B4EB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117F4-831C-106C-CF2B-45790221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4C49-DA50-974B-971F-C7BD39AC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9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DC2F-5FA5-56C6-D62B-C0DAFE2B5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78C49-E472-6E3E-25C1-5B43BBE8A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6C7F3-D634-A387-8F27-3750D095B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A5E8CC-D4CB-EF58-FFAD-39A1BC679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BDF73-7162-0236-1F19-4948ED7EC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8F9C3-67B8-B5CB-6FC6-2CF66C77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F7C0-4459-D74A-8113-0165D21781C2}" type="datetimeFigureOut">
              <a:rPr lang="en-US" smtClean="0"/>
              <a:t>3/2/23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757B6-892E-B86C-201E-03D1AFCC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75339-EE8B-DD4A-0FA4-8CDA3746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4C49-DA50-974B-971F-C7BD39AC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0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1CEF-5029-97E3-49FF-E2133EEE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3840D-E08A-4A5E-04F2-4CD33B5A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F7C0-4459-D74A-8113-0165D21781C2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C1CD8-2379-A50B-A857-D16F42F7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1EAAC-EC05-7EB7-348D-F85DC4A5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4C49-DA50-974B-971F-C7BD39AC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A6132-D16E-A050-65E8-59FA9C0D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F7C0-4459-D74A-8113-0165D21781C2}" type="datetimeFigureOut">
              <a:rPr lang="en-US" smtClean="0"/>
              <a:t>3/2/23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ACA8D-3970-642D-C7B9-45FBC0C7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1F4D2-C302-818B-047A-2EF31CC6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4C49-DA50-974B-971F-C7BD39AC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5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B8920-51BB-384B-4306-346AA693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D0D16-8246-70AD-D105-DA8DC0629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F5F79-A0DC-23F9-8C80-A5699A9A4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61B49-A62C-F3DE-6CE3-B3B635B0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F7C0-4459-D74A-8113-0165D21781C2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307C0-70EE-9BE6-2411-04F6F84B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1794E-163F-85E7-7DC2-33F5B417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4C49-DA50-974B-971F-C7BD39AC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5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C0DA-F48C-9D63-4EBF-6B44E06A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2BAA0-8DEA-B9BC-C40F-68F051B5C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EE8C2-BBC2-99D3-1EFD-22BA15636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52A12-1C3B-2B90-5DA8-2DC9AA91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F7C0-4459-D74A-8113-0165D21781C2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64084-F581-814E-C926-D4548130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22A82-2B6C-5658-179B-5108DD15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4C49-DA50-974B-971F-C7BD39AC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5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DFEBF3-2B7A-EEFD-9CE6-1DAA7AD5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85A3A-69C7-5DE7-9D13-FF32EDC19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4480B-1D9D-E01A-1A3B-F11DB2AA5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6F7C0-4459-D74A-8113-0165D21781C2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ACDF9-5304-6886-85DC-64D8B3B31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4401D-8CD3-8748-6AD8-F62569E86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A4C49-DA50-974B-971F-C7BD39AC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9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1C25-62CC-3357-8E04-7A59882A7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ESS 23 Lab Solutions 3</a:t>
            </a:r>
          </a:p>
        </p:txBody>
      </p:sp>
    </p:spTree>
    <p:extLst>
      <p:ext uri="{BB962C8B-B14F-4D97-AF65-F5344CB8AC3E}">
        <p14:creationId xmlns:p14="http://schemas.microsoft.com/office/powerpoint/2010/main" val="298895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7755A4-60E8-891B-E817-BB3CB17F9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0365" y="2167892"/>
            <a:ext cx="5971270" cy="2522216"/>
          </a:xfrm>
        </p:spPr>
      </p:pic>
    </p:spTree>
    <p:extLst>
      <p:ext uri="{BB962C8B-B14F-4D97-AF65-F5344CB8AC3E}">
        <p14:creationId xmlns:p14="http://schemas.microsoft.com/office/powerpoint/2010/main" val="387536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B77E2-9485-6A88-944F-69810E9ED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617" y="1584829"/>
            <a:ext cx="7096765" cy="3688342"/>
          </a:xfrm>
        </p:spPr>
      </p:pic>
    </p:spTree>
    <p:extLst>
      <p:ext uri="{BB962C8B-B14F-4D97-AF65-F5344CB8AC3E}">
        <p14:creationId xmlns:p14="http://schemas.microsoft.com/office/powerpoint/2010/main" val="269209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9351D6-2788-E9A9-FCB7-2ADBA615D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6564" y="767387"/>
            <a:ext cx="505887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9662A1-0044-A7F5-B393-B184BA941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116" y="5036531"/>
            <a:ext cx="3399443" cy="76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20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ESS 23 Lab Solutions 3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 23 Lab Solutions 3</dc:title>
  <dc:creator>Microsoft Office User</dc:creator>
  <cp:lastModifiedBy>Microsoft Office User</cp:lastModifiedBy>
  <cp:revision>2</cp:revision>
  <dcterms:created xsi:type="dcterms:W3CDTF">2023-03-02T11:16:26Z</dcterms:created>
  <dcterms:modified xsi:type="dcterms:W3CDTF">2023-03-02T11:59:48Z</dcterms:modified>
</cp:coreProperties>
</file>