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1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6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0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4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9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5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0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7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6037-EE62-440D-869B-61B29E708756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1724-1091-4D0C-B35E-3FBE9A3C0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872" y="512763"/>
            <a:ext cx="9144000" cy="2387600"/>
          </a:xfrm>
        </p:spPr>
        <p:txBody>
          <a:bodyPr/>
          <a:lstStyle/>
          <a:p>
            <a:r>
              <a:rPr lang="en-IN" dirty="0" smtClean="0"/>
              <a:t>Data Frames in Spark SQL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3186544"/>
            <a:ext cx="6648450" cy="25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2789671"/>
            <a:ext cx="10515600" cy="1325563"/>
          </a:xfrm>
        </p:spPr>
        <p:txBody>
          <a:bodyPr/>
          <a:lstStyle/>
          <a:p>
            <a:r>
              <a:rPr lang="en-IN" dirty="0" smtClean="0"/>
              <a:t>                               </a:t>
            </a:r>
            <a:r>
              <a:rPr lang="en-IN" b="1" dirty="0" smtClean="0"/>
              <a:t>DEMO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779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</a:t>
            </a:r>
            <a:r>
              <a:rPr lang="en-IN" b="1" dirty="0" smtClean="0"/>
              <a:t>Summary 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Understand the drawbacks of the RDD’s in efficiently handling structured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need for data frames and data frame operations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are a bunch of other DATA SOURCE API’s which can directly read data from sources like CSV, JSON, Parquet, JSON etc.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30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</a:t>
            </a:r>
            <a:r>
              <a:rPr lang="en-IN" sz="6600" dirty="0" smtClean="0"/>
              <a:t>Agenda </a:t>
            </a:r>
            <a:endParaRPr lang="en-IN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Identify the drawbacks of handling structured data in an RDD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Understand the challenges of handling structured BIG DATA sets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Why do we need data frames in SPARK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Use cases of data frames in SPARK SQL </a:t>
            </a:r>
          </a:p>
        </p:txBody>
      </p:sp>
    </p:spTree>
    <p:extLst>
      <p:ext uri="{BB962C8B-B14F-4D97-AF65-F5344CB8AC3E}">
        <p14:creationId xmlns:p14="http://schemas.microsoft.com/office/powerpoint/2010/main" val="121926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    </a:t>
            </a:r>
            <a:r>
              <a:rPr lang="en-IN" b="1" dirty="0" smtClean="0"/>
              <a:t>RDD’s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7527" y="1690688"/>
            <a:ext cx="10155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They are objects in SPARK which represent BIG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They are distributed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They are fault tolerant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They are lazily evaluated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Scalable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Supports near real time stream processing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They have a lot of other benefits which makes it THE element of BIG DATA computation in SPARK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61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RDD’s are actually great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38" y="1484169"/>
            <a:ext cx="7639050" cy="400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36" y="1435909"/>
            <a:ext cx="8893834" cy="50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833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we normally create the RDD’s  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78183"/>
            <a:ext cx="10065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The parallelize() method</a:t>
            </a:r>
          </a:p>
          <a:p>
            <a:r>
              <a:rPr lang="en-IN" dirty="0" smtClean="0"/>
              <a:t>    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sc</a:t>
            </a:r>
            <a:r>
              <a:rPr lang="en-IN" dirty="0" smtClean="0"/>
              <a:t> = </a:t>
            </a:r>
            <a:r>
              <a:rPr lang="en-IN" dirty="0" err="1" smtClean="0"/>
              <a:t>SparkContext.getOrCreate</a:t>
            </a:r>
            <a:r>
              <a:rPr lang="en-IN" dirty="0" smtClean="0"/>
              <a:t>()</a:t>
            </a:r>
          </a:p>
          <a:p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myrdd</a:t>
            </a:r>
            <a:r>
              <a:rPr lang="en-IN" dirty="0" smtClean="0"/>
              <a:t> = </a:t>
            </a:r>
            <a:r>
              <a:rPr lang="en-IN" dirty="0" err="1" smtClean="0"/>
              <a:t>sc.parallelize</a:t>
            </a:r>
            <a:r>
              <a:rPr lang="en-IN" dirty="0" smtClean="0"/>
              <a:t>([1,2,3,4,5,6,7,8,9]) </a:t>
            </a:r>
            <a:endParaRPr lang="en-IN" dirty="0"/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Data source API (</a:t>
            </a:r>
            <a:r>
              <a:rPr lang="en-IN" b="1" dirty="0" err="1" smtClean="0"/>
              <a:t>eg</a:t>
            </a:r>
            <a:r>
              <a:rPr lang="en-IN" b="1" dirty="0" smtClean="0"/>
              <a:t>. The textFile API)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sc</a:t>
            </a:r>
            <a:r>
              <a:rPr lang="en-IN" dirty="0" smtClean="0"/>
              <a:t> = </a:t>
            </a:r>
            <a:r>
              <a:rPr lang="en-IN" dirty="0" err="1" smtClean="0"/>
              <a:t>sc.textFile</a:t>
            </a:r>
            <a:r>
              <a:rPr lang="en-IN" dirty="0" smtClean="0"/>
              <a:t>(“FILE PATH")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       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05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is the data stored in an RDD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the data format inside an RDD ?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It’s just raw sequence of bytes. Especially when its created using a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the textFile() or parallelize() API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  Creating RDD’s using structured data (CSV data)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sz="2000" dirty="0" err="1" smtClean="0"/>
              <a:t>sc</a:t>
            </a:r>
            <a:r>
              <a:rPr lang="en-IN" sz="2000" dirty="0" smtClean="0"/>
              <a:t> = </a:t>
            </a:r>
            <a:r>
              <a:rPr lang="en-IN" sz="2000" dirty="0" err="1" smtClean="0"/>
              <a:t>sc.textFile</a:t>
            </a:r>
            <a:r>
              <a:rPr lang="en-IN" sz="2000" dirty="0" smtClean="0"/>
              <a:t>("sample.csv")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</a:t>
            </a:r>
            <a:r>
              <a:rPr lang="en-IN" sz="2000" dirty="0" err="1" smtClean="0"/>
              <a:t>myrdd</a:t>
            </a:r>
            <a:r>
              <a:rPr lang="en-IN" sz="2000" dirty="0" smtClean="0"/>
              <a:t> = </a:t>
            </a:r>
            <a:r>
              <a:rPr lang="en-IN" sz="2000" dirty="0" err="1" smtClean="0"/>
              <a:t>sc.flatMap</a:t>
            </a:r>
            <a:r>
              <a:rPr lang="en-IN" sz="2000" dirty="0" smtClean="0"/>
              <a:t>(lambda e:e.split(" "))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</a:t>
            </a:r>
            <a:r>
              <a:rPr lang="en-IN" sz="2000" dirty="0" err="1" smtClean="0"/>
              <a:t>myrdd.collect</a:t>
            </a:r>
            <a:r>
              <a:rPr lang="en-IN" sz="2000" dirty="0" smtClean="0"/>
              <a:t>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869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8" y="365558"/>
            <a:ext cx="11014364" cy="1325563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                          Drawbacks of RDD’s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2673" y="1691987"/>
            <a:ext cx="10889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They store data as sequence of bytes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This suits unstructured data manipulation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Data does not have any schema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There is no direct support to handle structured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The native API’s on RDD’s seldom provide any support for structured data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Special RDD format is needed to store structured data (BIG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Special set of API’s are needed to manipulate and query such RDD’s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0447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8" y="365558"/>
            <a:ext cx="11014364" cy="1325563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             SCHEMA RDD’s (DATA FRAMES)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2673" y="1691987"/>
            <a:ext cx="108896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The idea of named columns and schema for the RDD data is borrowed from data frames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Spark allows creation of data frames using specific data frame API’s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An RDD can be created using the standard set of regular data set API’s , schema can be assigned to the data and explicitly converted into a data frame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There is provision to manipulate the spark data frames using the library “SPARK SQL”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 The standard set of SPARK transformation API’s can also be used on SPARK data frames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622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Creating a SPARK Data Frame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6582" y="1690688"/>
            <a:ext cx="10945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Consider the following CSV data saved in a text file</a:t>
            </a:r>
          </a:p>
          <a:p>
            <a:endParaRPr lang="en-IN" b="1" dirty="0" smtClean="0"/>
          </a:p>
          <a:p>
            <a:r>
              <a:rPr lang="sv-SE" dirty="0" smtClean="0"/>
              <a:t>1,Ram,48.78,45</a:t>
            </a:r>
          </a:p>
          <a:p>
            <a:r>
              <a:rPr lang="sv-SE" dirty="0" smtClean="0"/>
              <a:t>2,Sita,12.45,40</a:t>
            </a:r>
          </a:p>
          <a:p>
            <a:r>
              <a:rPr lang="sv-SE" dirty="0" smtClean="0"/>
              <a:t>3,Bob,3.34,23</a:t>
            </a:r>
          </a:p>
          <a:p>
            <a:r>
              <a:rPr lang="sv-SE" dirty="0" smtClean="0"/>
              <a:t>4,Han,16.65,36</a:t>
            </a:r>
          </a:p>
          <a:p>
            <a:r>
              <a:rPr lang="sv-SE" dirty="0" smtClean="0"/>
              <a:t>5,Ravi,24.6,46</a:t>
            </a:r>
            <a:endParaRPr lang="en-IN" dirty="0"/>
          </a:p>
          <a:p>
            <a:r>
              <a:rPr lang="en-IN" dirty="0" smtClean="0"/>
              <a:t> </a:t>
            </a:r>
          </a:p>
          <a:p>
            <a:r>
              <a:rPr lang="en-IN" b="1" dirty="0" err="1" smtClean="0"/>
              <a:t>rdd</a:t>
            </a:r>
            <a:r>
              <a:rPr lang="en-IN" b="1" dirty="0" smtClean="0"/>
              <a:t> = </a:t>
            </a:r>
            <a:r>
              <a:rPr lang="en-IN" b="1" dirty="0" err="1" smtClean="0"/>
              <a:t>sc.textFile</a:t>
            </a:r>
            <a:r>
              <a:rPr lang="en-IN" b="1" dirty="0" smtClean="0"/>
              <a:t>("sample.csv") </a:t>
            </a:r>
          </a:p>
          <a:p>
            <a:endParaRPr lang="en-IN" b="1" dirty="0" smtClean="0"/>
          </a:p>
          <a:p>
            <a:r>
              <a:rPr lang="en-IN" b="1" dirty="0" err="1" smtClean="0"/>
              <a:t>csvrdd</a:t>
            </a:r>
            <a:r>
              <a:rPr lang="en-IN" b="1" dirty="0" smtClean="0"/>
              <a:t> = </a:t>
            </a:r>
            <a:r>
              <a:rPr lang="en-IN" b="1" dirty="0" err="1" smtClean="0"/>
              <a:t>rdd.map</a:t>
            </a:r>
            <a:r>
              <a:rPr lang="en-IN" b="1" dirty="0" smtClean="0"/>
              <a:t>(lambda e:e.split(","))</a:t>
            </a:r>
          </a:p>
          <a:p>
            <a:endParaRPr lang="en-IN" b="1" dirty="0" smtClean="0"/>
          </a:p>
          <a:p>
            <a:r>
              <a:rPr lang="en-IN" b="1" dirty="0" err="1" smtClean="0"/>
              <a:t>emp</a:t>
            </a:r>
            <a:r>
              <a:rPr lang="en-IN" b="1" dirty="0" smtClean="0"/>
              <a:t> = </a:t>
            </a:r>
            <a:r>
              <a:rPr lang="en-IN" b="1" dirty="0" err="1" smtClean="0"/>
              <a:t>csvrdd.map</a:t>
            </a:r>
            <a:r>
              <a:rPr lang="en-IN" b="1" dirty="0" smtClean="0"/>
              <a:t>(lambda e: Row( id=long(e[0]), name=e[1],</a:t>
            </a:r>
            <a:r>
              <a:rPr lang="en-IN" b="1" dirty="0" err="1" smtClean="0"/>
              <a:t>sal</a:t>
            </a:r>
            <a:r>
              <a:rPr lang="en-IN" b="1" dirty="0" smtClean="0"/>
              <a:t>=e[2], age=</a:t>
            </a:r>
            <a:r>
              <a:rPr lang="en-IN" b="1" dirty="0" err="1" smtClean="0"/>
              <a:t>int</a:t>
            </a:r>
            <a:r>
              <a:rPr lang="en-IN" b="1" dirty="0" smtClean="0"/>
              <a:t>(e[3].strip())))</a:t>
            </a:r>
          </a:p>
          <a:p>
            <a:endParaRPr lang="en-IN" b="1" dirty="0" smtClean="0"/>
          </a:p>
          <a:p>
            <a:r>
              <a:rPr lang="en-IN" b="1" dirty="0" err="1" smtClean="0"/>
              <a:t>empdf</a:t>
            </a:r>
            <a:r>
              <a:rPr lang="en-IN" b="1" dirty="0" smtClean="0"/>
              <a:t> =  </a:t>
            </a:r>
            <a:r>
              <a:rPr lang="en-IN" b="1" dirty="0" err="1" smtClean="0"/>
              <a:t>sqlContext.createDataFrame</a:t>
            </a:r>
            <a:r>
              <a:rPr lang="en-IN" b="1" dirty="0" smtClean="0"/>
              <a:t>(</a:t>
            </a:r>
            <a:r>
              <a:rPr lang="en-IN" b="1" dirty="0" err="1" smtClean="0"/>
              <a:t>emp</a:t>
            </a:r>
            <a:r>
              <a:rPr lang="en-IN" b="1" dirty="0" smtClean="0"/>
              <a:t>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3192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476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Frames in Spark SQL</vt:lpstr>
      <vt:lpstr>                              Agenda </vt:lpstr>
      <vt:lpstr>                                  RDD’s </vt:lpstr>
      <vt:lpstr>                RDD’s are actually great </vt:lpstr>
      <vt:lpstr>How do we normally create the RDD’s  ?</vt:lpstr>
      <vt:lpstr>How is the data stored in an RDD ?</vt:lpstr>
      <vt:lpstr>                          Drawbacks of RDD’s</vt:lpstr>
      <vt:lpstr>             SCHEMA RDD’s (DATA FRAMES)</vt:lpstr>
      <vt:lpstr>          Creating a SPARK Data Frame </vt:lpstr>
      <vt:lpstr>                               DEMO</vt:lpstr>
      <vt:lpstr>                            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Frames &amp; Spark SQL</dc:title>
  <dc:creator>Vinod Kumar_BGL</dc:creator>
  <cp:lastModifiedBy>Asus</cp:lastModifiedBy>
  <cp:revision>36</cp:revision>
  <dcterms:created xsi:type="dcterms:W3CDTF">2018-07-12T11:49:11Z</dcterms:created>
  <dcterms:modified xsi:type="dcterms:W3CDTF">2018-07-16T13:29:06Z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574665B9-E408-43F4-A980-3CCC36A5176F</vt:lpwstr>
  </property>
  <property fmtid="{D5CDD505-2E9C-101B-9397-08002B2CF9AE}" pid="3" name="ArticulatePath">
    <vt:lpwstr>RDD's and Data Frames</vt:lpwstr>
  </property>
</Properties>
</file>