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6A755-A9D9-44BF-AC0D-34062A55E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57C9D-13B3-44CF-9D9A-C36460978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F933C-D17E-4102-A66A-9F77B9E4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8956-7879-4B49-B1D2-1BFDA4B0FBD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94104-5159-49B7-8BAF-AE0F1ED1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6DFB5-0B4B-4C6B-99B4-26D0F108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9786-CC7B-4B1A-9727-76D79B248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5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2E97-9BE9-463D-A536-D47E956C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4E4AE-97E0-4CD4-8835-D3D458843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80ADD-3586-4BA0-8650-BDFAA412E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8956-7879-4B49-B1D2-1BFDA4B0FBD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D6D32-3778-477E-8E93-E86B18CB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D9EBD-320B-45EF-AE26-6FA73335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9786-CC7B-4B1A-9727-76D79B248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1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B1DCD9-7714-4368-98FE-4790A5D76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10BA9-B69A-4C7C-AC2A-1556E3B6A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F00B-6FD2-407C-A1A1-859FBF94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8956-7879-4B49-B1D2-1BFDA4B0FBD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9B4F4-FFF9-496E-A0C8-5EEC7386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4B986-BABD-403A-A561-6290908A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9786-CC7B-4B1A-9727-76D79B248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034D-E937-4627-852B-CAEB6AE3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9F3C-FDD6-494B-AB6F-C1D2829A9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D57EC-9509-4A1D-B4E1-29C13D9C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8956-7879-4B49-B1D2-1BFDA4B0FBD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A6701-FF0E-4172-82D0-6966D23C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1B377-42B5-4BA5-BC82-A09C0641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9786-CC7B-4B1A-9727-76D79B248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8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CA1E-EF3D-4D9B-8A4B-C66A8DC2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B5C13-DF7D-4910-9A1B-34E15C64D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275E4-D2DE-4F3B-98EB-1F73C0E4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8956-7879-4B49-B1D2-1BFDA4B0FBD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FBE38-E8D8-4B22-9C78-A29EE422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20C95-714E-4BF2-886F-ACAE619E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9786-CC7B-4B1A-9727-76D79B248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0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A565-1BB1-41CA-BFAF-EDFC79D6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28143-0003-4970-BA7F-0F1D01305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1347D-A392-480A-BCFC-B184F17ED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31A4A-F96B-4255-B313-AD541741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8956-7879-4B49-B1D2-1BFDA4B0FBD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A229-7618-472C-835C-25D23DCD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DFC66-C09E-44DF-AC98-397DE3FF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9786-CC7B-4B1A-9727-76D79B248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1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1CD3-52E0-4A06-A60D-E7B2B90BD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570D7-B8BA-4370-A56D-BC6224F98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93AC9-59FC-4189-9285-BD947F8B8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BBB5B-BD00-437A-940D-A6B97589E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BF465-BE50-4415-8180-DCC50C877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6D1C7-0EB9-4F9E-90E8-53DEB124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8956-7879-4B49-B1D2-1BFDA4B0FBD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1AA790-76A9-4926-B1CD-96650046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519B21-7DBD-4851-AC14-F84E7602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9786-CC7B-4B1A-9727-76D79B248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8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15C25-66D6-493D-8E1E-C6104641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1F65D-5A7C-4E8A-BD2D-0A942A44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8956-7879-4B49-B1D2-1BFDA4B0FBD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3BAF2-D3F2-4E6D-947F-30B28E68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1DEAE-654A-4446-82F1-25F37E34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9786-CC7B-4B1A-9727-76D79B248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4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F09725-328E-43A5-B269-767C4E2E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8956-7879-4B49-B1D2-1BFDA4B0FBD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A79C5-A906-45DD-86B3-E1F05763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8C090-04B8-41E0-BFE7-AC2F7E5B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9786-CC7B-4B1A-9727-76D79B248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31DA-1F11-435F-8DF1-BFEFDDB43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83AB2-DB0A-4D48-863C-2053EBF43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6FB04-6596-4249-956F-7FD2FB8B0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8BD3C-720F-490A-AB28-C2C6A663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8956-7879-4B49-B1D2-1BFDA4B0FBD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73135-A3B0-4865-80A7-8DDFF56B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943F6-FFA9-4EC4-97E5-BAD68419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9786-CC7B-4B1A-9727-76D79B248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5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34A8-02A2-42D9-8EC7-640081A8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9C8C41-7F55-49A3-BD63-4741085F1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8DD02-EBAF-400D-AC3E-D361EF237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0AFF0-0A2C-425E-AAC5-C8761BE5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8956-7879-4B49-B1D2-1BFDA4B0FBD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214D9-0472-4E3B-AAFD-27436C68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89C6A-DEAC-4016-B232-1E4F31C9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9786-CC7B-4B1A-9727-76D79B248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5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F9EED0-4A7D-481F-97B8-915EF98F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3D80C-76F9-4242-BCDB-A3D7C9CDE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81905-2600-4330-9338-FDD014C3E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38956-7879-4B49-B1D2-1BFDA4B0FBD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BEF44-A7E3-44EB-A6A5-87E552109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33AF7-9F31-4E1E-AF31-D1B43B388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89786-CC7B-4B1A-9727-76D79B248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A5D8-851C-4223-A597-7B0D91784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MTG Card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DAD9EE1-F518-4BEA-8F18-175939BF4918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dirty="0"/>
                  <a:t>Noah </a:t>
                </a:r>
                <a:r>
                  <a:rPr lang="en-US" dirty="0" err="1"/>
                  <a:t>Scarbrough</a:t>
                </a:r>
                <a:r>
                  <a:rPr lang="en-US" dirty="0"/>
                  <a:t>, Samuel Dunn</a:t>
                </a:r>
              </a:p>
              <a:p>
                <a:r>
                  <a:rPr lang="en-US" dirty="0"/>
                  <a:t>Team: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DAD9EE1-F518-4BEA-8F18-175939BF49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 t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87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CEE1-1EE5-42C8-A1FE-48F70C69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2A3FD-A1FB-4EC8-8194-5711FF15B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Magic: The Gathering </a:t>
            </a:r>
          </a:p>
          <a:p>
            <a:r>
              <a:rPr lang="en-US" dirty="0"/>
              <a:t>Base source: gatherer.wizards.com</a:t>
            </a:r>
          </a:p>
          <a:p>
            <a:r>
              <a:rPr lang="en-US" dirty="0"/>
              <a:t>Elements of a card</a:t>
            </a:r>
          </a:p>
          <a:p>
            <a:pPr lvl="1"/>
            <a:r>
              <a:rPr lang="en-US" dirty="0"/>
              <a:t>Try to be as comprehensive as possible</a:t>
            </a:r>
          </a:p>
          <a:p>
            <a:pPr lvl="2"/>
            <a:r>
              <a:rPr lang="en-US" dirty="0"/>
              <a:t>Cards may not have fields populated, or may have extra fields based on their type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Mana Cost</a:t>
            </a:r>
          </a:p>
          <a:p>
            <a:pPr lvl="1"/>
            <a:r>
              <a:rPr lang="en-US" dirty="0"/>
              <a:t>Type</a:t>
            </a:r>
          </a:p>
          <a:p>
            <a:pPr lvl="1"/>
            <a:r>
              <a:rPr lang="en-US" dirty="0"/>
              <a:t>Subtype[s](?)</a:t>
            </a:r>
          </a:p>
          <a:p>
            <a:pPr lvl="1"/>
            <a:r>
              <a:rPr lang="en-US" dirty="0"/>
              <a:t>Rules Text (?)</a:t>
            </a:r>
          </a:p>
          <a:p>
            <a:pPr lvl="1"/>
            <a:r>
              <a:rPr lang="en-US" dirty="0"/>
              <a:t>Flavor Text(?)</a:t>
            </a:r>
          </a:p>
          <a:p>
            <a:pPr lvl="1"/>
            <a:r>
              <a:rPr lang="en-US" dirty="0"/>
              <a:t>P/T(?)</a:t>
            </a:r>
          </a:p>
          <a:p>
            <a:pPr lvl="1"/>
            <a:r>
              <a:rPr lang="en-US" dirty="0"/>
              <a:t>? Denotes field may not be present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Currently scraping for 14 fields, may add more.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7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3405-7015-4379-9574-67CB474A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1: Advanced Searching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3A3D2-8B04-4B00-A77B-476C1F0D6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users to submit keyword queries to specific text fields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Rules Text</a:t>
            </a:r>
          </a:p>
          <a:p>
            <a:pPr lvl="1"/>
            <a:r>
              <a:rPr lang="en-US" dirty="0"/>
              <a:t>Flavor Text</a:t>
            </a:r>
          </a:p>
          <a:p>
            <a:r>
              <a:rPr lang="en-US" dirty="0"/>
              <a:t>Allow users to submit range or point queries to numeric fields.</a:t>
            </a:r>
          </a:p>
          <a:p>
            <a:pPr lvl="1"/>
            <a:r>
              <a:rPr lang="en-US" dirty="0"/>
              <a:t>P / T</a:t>
            </a:r>
          </a:p>
          <a:p>
            <a:pPr lvl="1"/>
            <a:r>
              <a:rPr lang="en-US" dirty="0"/>
              <a:t>Mana cost</a:t>
            </a:r>
          </a:p>
          <a:p>
            <a:pPr lvl="1"/>
            <a:r>
              <a:rPr lang="en-US" dirty="0"/>
              <a:t>Legality</a:t>
            </a:r>
          </a:p>
        </p:txBody>
      </p:sp>
    </p:spTree>
    <p:extLst>
      <p:ext uri="{BB962C8B-B14F-4D97-AF65-F5344CB8AC3E}">
        <p14:creationId xmlns:p14="http://schemas.microsoft.com/office/powerpoint/2010/main" val="351004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DFD7-13F7-4CF3-92DE-4A28CEB6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2: Related Cards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A1F5B-7446-40BB-B35F-762CECEE2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sites host user made custom decks</a:t>
            </a:r>
          </a:p>
          <a:p>
            <a:pPr lvl="1"/>
            <a:r>
              <a:rPr lang="en-US" dirty="0"/>
              <a:t>Tappedout.net</a:t>
            </a:r>
          </a:p>
          <a:p>
            <a:pPr lvl="1"/>
            <a:r>
              <a:rPr lang="en-US" dirty="0" err="1"/>
              <a:t>Mtgvault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Many more</a:t>
            </a:r>
          </a:p>
          <a:p>
            <a:r>
              <a:rPr lang="en-US" dirty="0"/>
              <a:t>Scrape from user made decks</a:t>
            </a:r>
          </a:p>
          <a:p>
            <a:r>
              <a:rPr lang="en-US" dirty="0"/>
              <a:t>Look for commonly occurring </a:t>
            </a:r>
            <a:r>
              <a:rPr lang="en-US" i="1" dirty="0"/>
              <a:t>other cards</a:t>
            </a:r>
          </a:p>
          <a:p>
            <a:r>
              <a:rPr lang="en-US" i="1" dirty="0"/>
              <a:t>Present these cards to the user</a:t>
            </a:r>
          </a:p>
          <a:p>
            <a:endParaRPr lang="en-US" i="1" dirty="0"/>
          </a:p>
          <a:p>
            <a:r>
              <a:rPr lang="en-US" i="1" dirty="0"/>
              <a:t>Lack of </a:t>
            </a:r>
            <a:r>
              <a:rPr lang="en-US" dirty="0"/>
              <a:t>significant other cards?</a:t>
            </a:r>
          </a:p>
          <a:p>
            <a:pPr lvl="1"/>
            <a:r>
              <a:rPr lang="en-US" dirty="0"/>
              <a:t>Fall back to cards with common features (scored high in the initial query)</a:t>
            </a:r>
          </a:p>
        </p:txBody>
      </p:sp>
    </p:spTree>
    <p:extLst>
      <p:ext uri="{BB962C8B-B14F-4D97-AF65-F5344CB8AC3E}">
        <p14:creationId xmlns:p14="http://schemas.microsoft.com/office/powerpoint/2010/main" val="191972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B43E-80B0-4F17-B420-B564F55B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Mockup: Simple Search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3E68C4-689B-40E0-BA09-462317978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562" y="1825625"/>
            <a:ext cx="57068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9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618D-B814-4C11-AFB3-117FE9EB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Mockup: Advanced Search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2D2976-E4F3-4468-89B5-8F469CB54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97" y="1825625"/>
            <a:ext cx="57150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9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06CAF-10E9-488B-9F32-26E70E5C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Mockup: Results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D4842D-5945-4C96-8A48-723526AAD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562" y="1825625"/>
            <a:ext cx="57068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2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02933-537B-4580-8741-AD9AD63A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Mockup: Card Details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E02BCB-0E49-4D94-8B5D-6D6F07E55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97" y="1825625"/>
            <a:ext cx="57150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52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3A1B-A9ED-4A23-B539-06764F1E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F040A-B625-489C-A49F-A18BB890B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10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204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MTG Card Search</vt:lpstr>
      <vt:lpstr>Dataset</vt:lpstr>
      <vt:lpstr>Feature 1: Advanced Searching </vt:lpstr>
      <vt:lpstr>Feature 2: Related Cards </vt:lpstr>
      <vt:lpstr>UI Mockup: Simple Search</vt:lpstr>
      <vt:lpstr>UI Mockup: Advanced Search</vt:lpstr>
      <vt:lpstr>UI Mockup: Results Page</vt:lpstr>
      <vt:lpstr>UI Mockup: Card Details page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MTG Card Search</dc:title>
  <dc:creator>Samuel Dunn</dc:creator>
  <cp:lastModifiedBy>Samuel Dunn</cp:lastModifiedBy>
  <cp:revision>11</cp:revision>
  <dcterms:created xsi:type="dcterms:W3CDTF">2019-10-22T16:48:26Z</dcterms:created>
  <dcterms:modified xsi:type="dcterms:W3CDTF">2019-10-22T18:43:42Z</dcterms:modified>
</cp:coreProperties>
</file>