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71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41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7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91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89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79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90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5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579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2ED2-FDB3-4543-9577-48F71D99710E}" type="datetimeFigureOut">
              <a:rPr lang="da-DK" smtClean="0"/>
              <a:t>17-11-2015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CE25-E44B-4BD1-B1D5-BA4C4D501DE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2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dataplatforminsider/archive/2015/10/26/azure-key-vault-integration-for-sql-server-in-azure-vms.asp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kv/archive/2015/11/10/keyvault_2d00_logging_2d00_preview.aspx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Azure Key Vault</a:t>
            </a:r>
            <a:endParaRPr lang="da-D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Azure User Group - Denmark</a:t>
            </a:r>
          </a:p>
          <a:p>
            <a:endParaRPr lang="da-DK" dirty="0"/>
          </a:p>
          <a:p>
            <a:r>
              <a:rPr lang="da-DK" dirty="0" smtClean="0"/>
              <a:t>17. Nov 2015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01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2207456"/>
            <a:ext cx="3790950" cy="250507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92" y="1821899"/>
            <a:ext cx="3457143" cy="327619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948013" y="5279600"/>
            <a:ext cx="626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Jeg henter nøglen i skabet / afleverer den tilbage når jeg går igen.</a:t>
            </a:r>
          </a:p>
          <a:p>
            <a:endParaRPr lang="da-DK" dirty="0" smtClean="0"/>
          </a:p>
          <a:p>
            <a:r>
              <a:rPr lang="da-DK" dirty="0" smtClean="0"/>
              <a:t>Koden til skabet er oprettet og oplyst af min kunde.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Analog Key Vault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32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0466" y="2403251"/>
            <a:ext cx="104285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New-</a:t>
            </a:r>
            <a:r>
              <a:rPr kumimoji="0" lang="da-DK" alt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AzureKeyVault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</a:t>
            </a:r>
            <a:r>
              <a:rPr kumimoji="0" lang="da-DK" alt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VaultName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ContosoKeyVault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</a:t>
            </a:r>
            <a:b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da-DK" alt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ResourceGroupName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ContosoResourceGroup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-Location 'East Asia'</a:t>
            </a:r>
            <a:r>
              <a:rPr kumimoji="0" lang="da-DK" altLang="da-D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7787" y="3420942"/>
            <a:ext cx="110661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Add-AzureKeyVaultKey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VaultName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ContosoKeyVault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ContosoFirstKey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-Destination 'Software'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0466" y="3893196"/>
            <a:ext cx="109914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Add-AzureKeyVaultKey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VaultName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ContosoKeyVault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ContosoFirstKey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KeyFilePath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da-DK" altLang="da-D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'c:\</a:t>
            </a:r>
            <a:r>
              <a:rPr kumimoji="0" lang="da-DK" altLang="da-D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softkey.pfx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-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KeyFilePassword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da-DK" altLang="da-DK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securepfxpwd</a:t>
            </a:r>
            <a:r>
              <a:rPr kumimoji="0" lang="da-DK" altLang="da-D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0466" y="1624581"/>
            <a:ext cx="10039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New-AzureResourceGroup –Name 'ContosoResourceGroup' –Location 'East Asia'</a:t>
            </a:r>
            <a:r>
              <a:rPr kumimoji="0" lang="da-DK" altLang="da-D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Getting</a:t>
            </a:r>
            <a:r>
              <a:rPr lang="da-DK" dirty="0" smtClean="0"/>
              <a:t> </a:t>
            </a:r>
            <a:r>
              <a:rPr lang="da-DK" dirty="0" err="1" smtClean="0"/>
              <a:t>started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727787" y="5823753"/>
            <a:ext cx="814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$</a:t>
            </a:r>
            <a:r>
              <a:rPr lang="da-DK" dirty="0" err="1" smtClean="0"/>
              <a:t>secret.Id</a:t>
            </a:r>
            <a:r>
              <a:rPr lang="da-DK" dirty="0" smtClean="0"/>
              <a:t> 	-&gt;    </a:t>
            </a:r>
            <a:r>
              <a:rPr lang="da-DK" b="1" dirty="0" smtClean="0"/>
              <a:t>https://ContosoVault.vault.azure.net/secrets/SQLPassword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727787" y="4817368"/>
            <a:ext cx="10991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secretvalue</a:t>
            </a:r>
            <a:r>
              <a:rPr lang="en-US" dirty="0" smtClean="0"/>
              <a:t> = </a:t>
            </a:r>
            <a:r>
              <a:rPr lang="en-US" dirty="0" err="1" smtClean="0"/>
              <a:t>ConvertTo-SecureString</a:t>
            </a:r>
            <a:r>
              <a:rPr lang="en-US" dirty="0" smtClean="0"/>
              <a:t> 'Pa$$w0rd' -</a:t>
            </a:r>
            <a:r>
              <a:rPr lang="en-US" dirty="0" err="1" smtClean="0"/>
              <a:t>AsPlainText</a:t>
            </a:r>
            <a:r>
              <a:rPr lang="en-US" dirty="0" smtClean="0"/>
              <a:t> -Force</a:t>
            </a:r>
            <a:endParaRPr lang="da-DK" dirty="0" smtClean="0"/>
          </a:p>
          <a:p>
            <a:r>
              <a:rPr lang="da-DK" dirty="0" smtClean="0"/>
              <a:t>$</a:t>
            </a:r>
            <a:r>
              <a:rPr lang="da-DK" dirty="0" err="1" smtClean="0"/>
              <a:t>secret</a:t>
            </a:r>
            <a:r>
              <a:rPr lang="da-DK" dirty="0" smtClean="0"/>
              <a:t> = Set-</a:t>
            </a:r>
            <a:r>
              <a:rPr lang="da-DK" dirty="0" err="1" smtClean="0"/>
              <a:t>AzureKeyVaultSecret</a:t>
            </a:r>
            <a:r>
              <a:rPr lang="da-DK" dirty="0" smtClean="0"/>
              <a:t> -</a:t>
            </a:r>
            <a:r>
              <a:rPr lang="da-DK" dirty="0" err="1" smtClean="0"/>
              <a:t>VaultName</a:t>
            </a:r>
            <a:r>
              <a:rPr lang="da-DK" dirty="0" smtClean="0"/>
              <a:t> '</a:t>
            </a:r>
            <a:r>
              <a:rPr lang="da-DK" dirty="0" err="1" smtClean="0"/>
              <a:t>ContosoKeyVault</a:t>
            </a:r>
            <a:r>
              <a:rPr lang="da-DK" dirty="0" smtClean="0"/>
              <a:t>' -</a:t>
            </a:r>
            <a:r>
              <a:rPr lang="da-DK" dirty="0" err="1" smtClean="0"/>
              <a:t>Name</a:t>
            </a:r>
            <a:r>
              <a:rPr lang="da-DK" dirty="0" smtClean="0"/>
              <a:t> '</a:t>
            </a:r>
            <a:r>
              <a:rPr lang="da-DK" dirty="0" err="1" smtClean="0"/>
              <a:t>SQLPassword</a:t>
            </a:r>
            <a:r>
              <a:rPr lang="da-DK" dirty="0" smtClean="0"/>
              <a:t>' -</a:t>
            </a:r>
            <a:r>
              <a:rPr lang="da-DK" dirty="0" err="1" smtClean="0"/>
              <a:t>SecretValue</a:t>
            </a:r>
            <a:r>
              <a:rPr lang="da-DK" dirty="0" smtClean="0"/>
              <a:t> $</a:t>
            </a:r>
            <a:r>
              <a:rPr lang="da-DK" dirty="0" err="1" smtClean="0"/>
              <a:t>secretvalue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2937586" y="6221491"/>
            <a:ext cx="9305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b="1" dirty="0" smtClean="0"/>
              <a:t>https://ContosoVault.vault.azure.net/secrets/SQLPassword/90018dbb96a84117a0d2847ef8e7189d</a:t>
            </a:r>
            <a:r>
              <a:rPr lang="da-DK" sz="1400" dirty="0" smtClean="0"/>
              <a:t> </a:t>
            </a:r>
            <a:endParaRPr lang="da-DK" sz="1400" dirty="0"/>
          </a:p>
        </p:txBody>
      </p:sp>
      <p:sp>
        <p:nvSpPr>
          <p:cNvPr id="10" name="Tekstfelt 9"/>
          <p:cNvSpPr txBox="1"/>
          <p:nvPr/>
        </p:nvSpPr>
        <p:spPr>
          <a:xfrm>
            <a:off x="1541104" y="6206103"/>
            <a:ext cx="1475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i="1" dirty="0" smtClean="0"/>
              <a:t>Specifik version</a:t>
            </a:r>
            <a:endParaRPr lang="da-DK" sz="1600" i="1" dirty="0"/>
          </a:p>
        </p:txBody>
      </p:sp>
      <p:sp>
        <p:nvSpPr>
          <p:cNvPr id="11" name="Tekstfelt 10"/>
          <p:cNvSpPr txBox="1"/>
          <p:nvPr/>
        </p:nvSpPr>
        <p:spPr>
          <a:xfrm>
            <a:off x="65314" y="375494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i="1" dirty="0" smtClean="0"/>
              <a:t>(eller)</a:t>
            </a:r>
            <a:endParaRPr lang="da-DK" sz="1600" i="1" dirty="0"/>
          </a:p>
        </p:txBody>
      </p:sp>
    </p:spTree>
    <p:extLst>
      <p:ext uri="{BB962C8B-B14F-4D97-AF65-F5344CB8AC3E}">
        <p14:creationId xmlns:p14="http://schemas.microsoft.com/office/powerpoint/2010/main" val="17230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Register </a:t>
            </a:r>
            <a:r>
              <a:rPr lang="da-DK" dirty="0" err="1" smtClean="0"/>
              <a:t>application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684"/>
            <a:ext cx="3259975" cy="39534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232073" y="878992"/>
            <a:ext cx="1255222" cy="9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29" y="1826643"/>
            <a:ext cx="6628571" cy="34285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797636" y="3741341"/>
            <a:ext cx="1255222" cy="9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87295" y="65857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Gemmes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10052858" y="351729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Gemmes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69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SQL –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Encrypted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03202"/>
            <a:ext cx="6859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sz="4000" i="1" dirty="0" smtClean="0"/>
              <a:t>Kan jeg beskytte mine data </a:t>
            </a:r>
            <a:br>
              <a:rPr lang="da-DK" sz="4000" i="1" dirty="0" smtClean="0"/>
            </a:br>
            <a:r>
              <a:rPr lang="da-DK" sz="4000" i="1" dirty="0" smtClean="0"/>
              <a:t>(on-the-fly-encryption)</a:t>
            </a:r>
          </a:p>
          <a:p>
            <a:endParaRPr lang="da-DK" sz="4000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sz="4000" i="1" dirty="0" smtClean="0"/>
              <a:t>Kan jeg stjæle ”rå-database”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sz="4000" i="1" dirty="0" smtClean="0"/>
              <a:t>Kan jeg stjæle en backup</a:t>
            </a:r>
          </a:p>
          <a:p>
            <a:endParaRPr lang="da-DK" sz="4000" i="1" dirty="0" smtClean="0"/>
          </a:p>
          <a:p>
            <a:r>
              <a:rPr lang="da-DK" sz="4000" i="1" dirty="0" smtClean="0"/>
              <a:t>Demo</a:t>
            </a:r>
            <a:endParaRPr lang="da-DK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563197" y="5191949"/>
            <a:ext cx="408154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Vi har tidligere kunne </a:t>
            </a:r>
            <a:r>
              <a:rPr lang="da-DK" dirty="0"/>
              <a:t>anvende symmetriske </a:t>
            </a:r>
            <a:r>
              <a:rPr lang="da-DK" dirty="0" smtClean="0"/>
              <a:t>og a</a:t>
            </a:r>
            <a:r>
              <a:rPr lang="da-DK" dirty="0"/>
              <a:t> symmetriske</a:t>
            </a:r>
            <a:r>
              <a:rPr lang="da-DK" dirty="0" smtClean="0"/>
              <a:t> nøgler </a:t>
            </a:r>
          </a:p>
          <a:p>
            <a:endParaRPr lang="da-DK" dirty="0"/>
          </a:p>
          <a:p>
            <a:pPr algn="ctr"/>
            <a:r>
              <a:rPr lang="da-DK" i="1" dirty="0" smtClean="0"/>
              <a:t>hvad nu?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7411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3200" dirty="0" smtClean="0"/>
              <a:t>Her troede jeg at jeg var klar med min præsentation...</a:t>
            </a:r>
            <a:endParaRPr lang="da-DK" sz="3200" dirty="0"/>
          </a:p>
        </p:txBody>
      </p:sp>
      <p:sp>
        <p:nvSpPr>
          <p:cNvPr id="4" name="Rectangle 3"/>
          <p:cNvSpPr/>
          <p:nvPr/>
        </p:nvSpPr>
        <p:spPr>
          <a:xfrm>
            <a:off x="838200" y="3528175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400" i="1" dirty="0"/>
              <a:t>$vmName = “yourvmname”</a:t>
            </a:r>
            <a:endParaRPr lang="da-DK" sz="1400" dirty="0"/>
          </a:p>
          <a:p>
            <a:r>
              <a:rPr lang="da-DK" sz="1400" i="1" dirty="0"/>
              <a:t>$serviceName = “yourservicename”</a:t>
            </a:r>
            <a:endParaRPr lang="da-DK" sz="1400" dirty="0"/>
          </a:p>
          <a:p>
            <a:r>
              <a:rPr lang="da-DK" sz="1400" i="1" dirty="0"/>
              <a:t>$secureakv =  $spSecret | ConvertTo-SecureString -AsPlainText -Force</a:t>
            </a:r>
            <a:endParaRPr lang="da-DK" sz="1400" dirty="0"/>
          </a:p>
          <a:p>
            <a:r>
              <a:rPr lang="da-DK" sz="1400" i="1" dirty="0"/>
              <a:t>$akvs = </a:t>
            </a:r>
            <a:r>
              <a:rPr lang="da-DK" sz="1600" b="1" i="1" dirty="0"/>
              <a:t>New-AzureVMSqlServerKeyVaultCredentialConfig</a:t>
            </a:r>
            <a:r>
              <a:rPr lang="da-DK" sz="1400" i="1" dirty="0"/>
              <a:t> –Enable –CredentialName $credname –AzureKeyVaultUrl $akvURL –ServicePrincipalName $spName –ServicePrincipalSecret $</a:t>
            </a:r>
            <a:r>
              <a:rPr lang="da-DK" sz="1400" i="1" dirty="0" smtClean="0"/>
              <a:t>secureakv</a:t>
            </a:r>
          </a:p>
          <a:p>
            <a:endParaRPr lang="da-DK" sz="1400" dirty="0"/>
          </a:p>
          <a:p>
            <a:r>
              <a:rPr lang="da-DK" sz="1400" i="1" dirty="0"/>
              <a:t>Get-AzureVM –ServiceName $serviceName –Name $vmName | </a:t>
            </a:r>
            <a:r>
              <a:rPr lang="da-DK" sz="1600" b="1" i="1" dirty="0"/>
              <a:t>Set-AzureVMSqlServerExtension</a:t>
            </a:r>
            <a:r>
              <a:rPr lang="da-DK" sz="1400" i="1" dirty="0"/>
              <a:t> –KeyVaultCredentialSettings $akvs | Update-AzureVM</a:t>
            </a:r>
            <a:endParaRPr lang="da-DK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 smtClean="0">
                <a:hlinkClick r:id="rId2"/>
              </a:rPr>
              <a:t>http://blogs.technet.com/b/dataplatforminsider/archive/2015/10/26/azure-key-vault-integration-for-sql-server-in-azure-vms.aspx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150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 Vault - </a:t>
            </a:r>
            <a:r>
              <a:rPr lang="da-DK" b="1" dirty="0" smtClean="0"/>
              <a:t>Logging</a:t>
            </a:r>
            <a:endParaRPr lang="da-DK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983617"/>
            <a:ext cx="10018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hlinkClick r:id="rId2"/>
              </a:rPr>
              <a:t>http://</a:t>
            </a:r>
            <a:r>
              <a:rPr lang="da-DK" sz="1400" dirty="0">
                <a:hlinkClick r:id="rId2"/>
              </a:rPr>
              <a:t>blogs.technet.com/b/kv/archive/2015/11/10/keyvault_2d00_logging_2d00_preview.aspx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838200" y="3211083"/>
            <a:ext cx="233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Azure PowerShell 1.0.1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80415"/>
            <a:ext cx="9254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https://github.com/Azure/azure-powershell/releases/tag/v1.0.1-November2015</a:t>
            </a:r>
          </a:p>
        </p:txBody>
      </p:sp>
    </p:spTree>
    <p:extLst>
      <p:ext uri="{BB962C8B-B14F-4D97-AF65-F5344CB8AC3E}">
        <p14:creationId xmlns:p14="http://schemas.microsoft.com/office/powerpoint/2010/main" val="2335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 – Poul tryller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98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Hands</a:t>
            </a:r>
            <a:r>
              <a:rPr lang="da-DK" dirty="0" err="1"/>
              <a:t>-</a:t>
            </a:r>
            <a:r>
              <a:rPr lang="da-DK" dirty="0" err="1" smtClean="0"/>
              <a:t>on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838200" y="1874194"/>
            <a:ext cx="1119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https://azure.microsoft.com/en-us/documentation/articles/key-vault-get-started/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838200" y="2510135"/>
            <a:ext cx="10741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https://azure.microsoft.com/en-us/documentation/articles/key-vault-use-from-web-application/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346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Office-tema</vt:lpstr>
      <vt:lpstr>Azure Key Vault</vt:lpstr>
      <vt:lpstr>Analog Key Vault</vt:lpstr>
      <vt:lpstr>Getting started</vt:lpstr>
      <vt:lpstr>Register application</vt:lpstr>
      <vt:lpstr>SQL – Always Encrypted</vt:lpstr>
      <vt:lpstr>Her troede jeg at jeg var klar med min præsentation...</vt:lpstr>
      <vt:lpstr>Key Vault - Logging</vt:lpstr>
      <vt:lpstr>Demo – Poul tryller</vt:lpstr>
      <vt:lpstr>Hands-on</vt:lpstr>
    </vt:vector>
  </TitlesOfParts>
  <Company>ActivCare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User Group - Denmark</dc:title>
  <dc:creator>Lasse Skytte Knudsen</dc:creator>
  <cp:lastModifiedBy>Lasse Skytte Knudsen</cp:lastModifiedBy>
  <cp:revision>16</cp:revision>
  <dcterms:created xsi:type="dcterms:W3CDTF">2015-11-06T08:00:06Z</dcterms:created>
  <dcterms:modified xsi:type="dcterms:W3CDTF">2015-11-17T18:56:55Z</dcterms:modified>
</cp:coreProperties>
</file>