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</p:sldIdLst>
  <p:sldSz cx="12192000" cy="107997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38"/>
    <a:srgbClr val="363A46"/>
    <a:srgbClr val="FF9B38"/>
    <a:srgbClr val="4F6A78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2072" y="200"/>
      </p:cViewPr>
      <p:guideLst>
        <p:guide orient="horz" pos="34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7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2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98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8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9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B315-CD02-499B-8FC4-AB55C175E0B2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31D9-A5EE-4011-BB89-86C8BD61E5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3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mtClean="0"/>
              <a:t>バナー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5168900"/>
            <a:ext cx="7658100" cy="13716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81608" y="9906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/>
              <a:t>Update </a:t>
            </a:r>
          </a:p>
          <a:p>
            <a:r>
              <a:rPr lang="en-US" altLang="ja-JP" dirty="0"/>
              <a:t>2016-10-24</a:t>
            </a:r>
            <a:r>
              <a:rPr lang="ja-JP" altLang="en-US" dirty="0"/>
              <a:t>　</a:t>
            </a:r>
            <a:r>
              <a:rPr lang="en-US" altLang="ja-JP" dirty="0" err="1"/>
              <a:t>nishi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77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1426745" y="2429037"/>
            <a:ext cx="7312527" cy="7956674"/>
            <a:chOff x="2032704" y="-768927"/>
            <a:chExt cx="7312527" cy="7956674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704" y="-768927"/>
              <a:ext cx="7312527" cy="6546273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2916382" y="2546705"/>
              <a:ext cx="6019800" cy="464104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2298066" y="3169905"/>
            <a:ext cx="6019800" cy="3101374"/>
          </a:xfrm>
          <a:prstGeom prst="rect">
            <a:avLst/>
          </a:prstGeom>
          <a:solidFill>
            <a:srgbClr val="FFC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09792" y="3169906"/>
            <a:ext cx="5396348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12</a:t>
            </a:r>
            <a:r>
              <a:rPr lang="ja-JP" altLang="en-US" sz="2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月中に</a:t>
            </a:r>
            <a:r>
              <a:rPr lang="en-US" altLang="ja-JP" sz="2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Switch.</a:t>
            </a:r>
            <a:r>
              <a:rPr lang="ja-JP" altLang="en-US" sz="2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で転職される方限定。</a:t>
            </a:r>
            <a:endParaRPr lang="en-US" altLang="ja-JP" sz="32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転職お祝い金</a:t>
            </a:r>
            <a:r>
              <a:rPr lang="en-US" altLang="ja-JP" sz="1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Amazon</a:t>
            </a:r>
            <a:r>
              <a:rPr lang="ja-JP" altLang="en-US" sz="1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ギフト</a:t>
            </a:r>
            <a:r>
              <a:rPr lang="en-US" altLang="ja-JP" sz="1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10</a:t>
            </a:r>
            <a:r>
              <a:rPr lang="ja-JP" altLang="en-US" sz="1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万円プレゼント！</a:t>
            </a:r>
            <a:endParaRPr lang="en-US" altLang="ja-JP" sz="14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14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14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14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endParaRPr lang="ja-JP" altLang="en-US" sz="14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rgbClr val="FF9B3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1400" dirty="0">
              <a:solidFill>
                <a:srgbClr val="FFC93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1400" dirty="0">
              <a:solidFill>
                <a:srgbClr val="FFC93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400" b="1" dirty="0">
                <a:solidFill>
                  <a:srgbClr val="FFC938"/>
                </a:solidFill>
                <a:latin typeface="Koburina Gothic Std  W1" charset="-128"/>
                <a:ea typeface="Koburina Gothic Std  W1" charset="-128"/>
                <a:cs typeface="Koburina Gothic Std  W1" charset="-128"/>
              </a:rPr>
              <a:t>Switch.</a:t>
            </a:r>
            <a:r>
              <a:rPr lang="ja-JP" altLang="en-US" sz="1400" b="1" dirty="0">
                <a:solidFill>
                  <a:srgbClr val="FFC938"/>
                </a:solidFill>
                <a:latin typeface="Koburina Gothic Std  W1" charset="-128"/>
                <a:ea typeface="Koburina Gothic Std  W1" charset="-128"/>
                <a:cs typeface="Koburina Gothic Std  W1" charset="-128"/>
              </a:rPr>
              <a:t>で転職された</a:t>
            </a:r>
            <a:r>
              <a:rPr lang="en-US" altLang="ja-JP" sz="1400" b="1" dirty="0">
                <a:solidFill>
                  <a:srgbClr val="FFC938"/>
                </a:solidFill>
                <a:latin typeface="Koburina Gothic Std  W1" charset="-128"/>
                <a:ea typeface="Koburina Gothic Std  W1" charset="-128"/>
                <a:cs typeface="Koburina Gothic Std  W1" charset="-128"/>
              </a:rPr>
              <a:t>12</a:t>
            </a:r>
            <a:r>
              <a:rPr lang="ja-JP" altLang="en-US" sz="1400" b="1" dirty="0">
                <a:solidFill>
                  <a:srgbClr val="FFC938"/>
                </a:solidFill>
                <a:latin typeface="Koburina Gothic Std  W1" charset="-128"/>
                <a:ea typeface="Koburina Gothic Std  W1" charset="-128"/>
                <a:cs typeface="Koburina Gothic Std  W1" charset="-128"/>
              </a:rPr>
              <a:t>月中入社の方を対象に、 </a:t>
            </a:r>
            <a:endParaRPr lang="en-US" altLang="ja-JP" sz="1400" b="1" dirty="0">
              <a:solidFill>
                <a:srgbClr val="FFC938"/>
              </a:solidFill>
              <a:latin typeface="Koburina Gothic Std  W1" charset="-128"/>
              <a:ea typeface="Koburina Gothic Std  W1" charset="-128"/>
              <a:cs typeface="Koburina Gothic Std  W1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400" b="1" dirty="0">
                <a:solidFill>
                  <a:srgbClr val="FFC938"/>
                </a:solidFill>
                <a:latin typeface="Yu Gothic" charset="-128"/>
                <a:ea typeface="Yu Gothic" charset="-128"/>
                <a:cs typeface="Yu Gothic" charset="-128"/>
              </a:rPr>
              <a:t>Amazon</a:t>
            </a:r>
            <a:r>
              <a:rPr lang="ja-JP" altLang="en-US" sz="1400" b="1" dirty="0">
                <a:solidFill>
                  <a:srgbClr val="FFC938"/>
                </a:solidFill>
                <a:latin typeface="Yu Gothic" charset="-128"/>
                <a:ea typeface="Yu Gothic" charset="-128"/>
                <a:cs typeface="Yu Gothic" charset="-128"/>
              </a:rPr>
              <a:t>ギフト券１０万円分を贈呈する特別キャンペーンです。</a:t>
            </a:r>
            <a:endParaRPr lang="en-US" altLang="ja-JP" sz="1400" b="1" dirty="0">
              <a:solidFill>
                <a:srgbClr val="FFC93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>
              <a:lnSpc>
                <a:spcPct val="150000"/>
              </a:lnSpc>
            </a:pPr>
            <a:endParaRPr lang="ja-JP" altLang="en-US" sz="1200" b="1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4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キャンペーン条件</a:t>
            </a:r>
            <a:endParaRPr lang="en-US" altLang="ja-JP" sz="1400" b="1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以下の条件すべてを満たす方が対象となります。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Switch.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で転職する </a:t>
            </a:r>
            <a:r>
              <a:rPr lang="en-US" altLang="ja-JP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※1</a:t>
            </a:r>
            <a:endParaRPr lang="en-US" altLang="ja-JP" sz="1200" b="1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入社予定日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が</a:t>
            </a:r>
            <a:r>
              <a:rPr lang="en-US" altLang="ja-JP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2016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年</a:t>
            </a: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12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月</a:t>
            </a: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1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日～</a:t>
            </a: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12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月</a:t>
            </a: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31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日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の間である</a:t>
            </a:r>
            <a:endParaRPr lang="en-US" altLang="ja-JP" sz="12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転職お祝い金申請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を</a:t>
            </a:r>
            <a:r>
              <a:rPr lang="en-US" altLang="ja-JP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2016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年</a:t>
            </a: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10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月</a:t>
            </a:r>
            <a:r>
              <a:rPr lang="en-US" altLang="ja-JP" sz="1200" b="1" dirty="0" smtClean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21</a:t>
            </a:r>
            <a:r>
              <a:rPr lang="ja-JP" altLang="en-US" sz="1200" b="1" dirty="0" smtClean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日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～</a:t>
            </a: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12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月</a:t>
            </a:r>
            <a:r>
              <a:rPr lang="en-US" altLang="ja-JP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31</a:t>
            </a:r>
            <a:r>
              <a:rPr lang="ja-JP" altLang="en-US" sz="1200" b="1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日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の間に申請した</a:t>
            </a:r>
            <a:r>
              <a:rPr lang="en-US" altLang="ja-JP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  </a:t>
            </a:r>
            <a:endParaRPr lang="ja-JP" altLang="en-US" sz="12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※1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　人材紹介会社経由は対象外です。ご了承ください。</a:t>
            </a:r>
            <a:endParaRPr lang="en-US" altLang="ja-JP" sz="12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※2</a:t>
            </a:r>
            <a:r>
              <a:rPr lang="ja-JP" altLang="en-US" sz="1200" dirty="0">
                <a:solidFill>
                  <a:srgbClr val="4F6A78"/>
                </a:solidFill>
                <a:latin typeface="Yu Gothic" charset="-128"/>
                <a:ea typeface="Yu Gothic" charset="-128"/>
                <a:cs typeface="Yu Gothic" charset="-128"/>
              </a:rPr>
              <a:t>　必ず「転職お祝い金申請」よりご申請ください。</a:t>
            </a:r>
            <a:endParaRPr lang="en-US" altLang="ja-JP" sz="12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rgbClr val="4F6A78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400" b="1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今すぐエントリーする</a:t>
            </a:r>
            <a:endParaRPr lang="en-US" altLang="ja-JP" sz="1400" b="1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107960" y="3304955"/>
            <a:ext cx="19239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Yu Gothic" charset="-128"/>
                <a:ea typeface="Yu Gothic" charset="-128"/>
                <a:cs typeface="Yu Gothic" charset="-128"/>
              </a:rPr>
              <a:t>24pt/</a:t>
            </a:r>
            <a:r>
              <a:rPr lang="ja-JP" altLang="en-US" dirty="0">
                <a:latin typeface="Yu Gothic" charset="-128"/>
                <a:ea typeface="Yu Gothic" charset="-128"/>
                <a:cs typeface="Yu Gothic" charset="-128"/>
              </a:rPr>
              <a:t>字間ヒラク</a:t>
            </a:r>
            <a:endParaRPr lang="en-US" altLang="ja-JP" sz="2400" dirty="0">
              <a:solidFill>
                <a:srgbClr val="353535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107960" y="3764762"/>
            <a:ext cx="5501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>
                <a:latin typeface="Yu Gothic" charset="-128"/>
                <a:ea typeface="Yu Gothic" charset="-128"/>
                <a:cs typeface="Yu Gothic" charset="-128"/>
              </a:rPr>
              <a:t>14pt</a:t>
            </a:r>
            <a:endParaRPr lang="en-US" altLang="ja-JP" dirty="0">
              <a:solidFill>
                <a:srgbClr val="353535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133611" y="5934007"/>
            <a:ext cx="893193" cy="337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 smtClean="0">
                <a:latin typeface="Yu Gothic" charset="-128"/>
                <a:ea typeface="Yu Gothic" charset="-128"/>
                <a:cs typeface="Yu Gothic" charset="-128"/>
              </a:rPr>
              <a:t>14pt/Bold</a:t>
            </a:r>
            <a:endParaRPr lang="en-US" altLang="ja-JP" sz="1600" dirty="0">
              <a:solidFill>
                <a:srgbClr val="353535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33609" y="6952781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363A46"/>
                </a:solidFill>
                <a:latin typeface="Yu Gothic" charset="-128"/>
                <a:ea typeface="Yu Gothic" charset="-128"/>
                <a:cs typeface="Yu Gothic" charset="-128"/>
              </a:rPr>
              <a:t>14pt/Bold</a:t>
            </a:r>
            <a:r>
              <a:rPr lang="ja-JP" altLang="en-US" sz="1200" dirty="0">
                <a:solidFill>
                  <a:srgbClr val="363A46"/>
                </a:solidFill>
                <a:latin typeface="Yu Gothic" charset="-128"/>
                <a:ea typeface="Yu Gothic" charset="-128"/>
                <a:cs typeface="Yu Gothic" charset="-128"/>
              </a:rPr>
              <a:t>　　</a:t>
            </a:r>
            <a:r>
              <a:rPr lang="en-US" altLang="ja-JP" sz="1200" dirty="0">
                <a:solidFill>
                  <a:srgbClr val="363A46"/>
                </a:solidFill>
                <a:latin typeface="Yu Gothic" charset="-128"/>
                <a:ea typeface="Yu Gothic" charset="-128"/>
                <a:cs typeface="Yu Gothic" charset="-128"/>
              </a:rPr>
              <a:t>#</a:t>
            </a:r>
            <a:r>
              <a:rPr lang="is-IS" altLang="ja-JP" sz="1200" dirty="0">
                <a:solidFill>
                  <a:srgbClr val="363A46"/>
                </a:solidFill>
                <a:latin typeface="Yu Gothic" charset="-128"/>
                <a:ea typeface="Yu Gothic" charset="-128"/>
                <a:cs typeface="Yu Gothic" charset="-128"/>
              </a:rPr>
              <a:t>363A46</a:t>
            </a:r>
            <a:endParaRPr lang="en-US" altLang="ja-JP" sz="1600" dirty="0">
              <a:solidFill>
                <a:srgbClr val="363A46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133609" y="729005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latin typeface="Yu Gothic" charset="-128"/>
                <a:ea typeface="Yu Gothic" charset="-128"/>
                <a:cs typeface="Yu Gothic" charset="-128"/>
              </a:rPr>
              <a:t>12pt </a:t>
            </a:r>
            <a:r>
              <a:rPr lang="en-US" altLang="ja-JP" sz="1200" dirty="0">
                <a:solidFill>
                  <a:srgbClr val="363A46"/>
                </a:solidFill>
                <a:latin typeface="Yu Gothic" charset="-128"/>
                <a:ea typeface="Yu Gothic" charset="-128"/>
                <a:cs typeface="Yu Gothic" charset="-128"/>
              </a:rPr>
              <a:t>#</a:t>
            </a:r>
            <a:r>
              <a:rPr lang="is-IS" altLang="ja-JP" sz="1200" dirty="0">
                <a:solidFill>
                  <a:srgbClr val="363A46"/>
                </a:solidFill>
                <a:latin typeface="Yu Gothic" charset="-128"/>
                <a:ea typeface="Yu Gothic" charset="-128"/>
                <a:cs typeface="Yu Gothic" charset="-128"/>
              </a:rPr>
              <a:t>363A46</a:t>
            </a:r>
            <a:endParaRPr lang="en-US" altLang="ja-JP" sz="1600" dirty="0">
              <a:solidFill>
                <a:srgbClr val="353535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133609" y="9097730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latin typeface="Yu Gothic" charset="-128"/>
                <a:ea typeface="Yu Gothic" charset="-128"/>
                <a:cs typeface="Yu Gothic" charset="-128"/>
              </a:rPr>
              <a:t>Button</a:t>
            </a:r>
            <a:endParaRPr lang="en-US" altLang="ja-JP" sz="1600" dirty="0">
              <a:solidFill>
                <a:srgbClr val="353535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107960" y="4684575"/>
            <a:ext cx="21291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353535"/>
                </a:solidFill>
                <a:latin typeface="Yu Gothic" charset="-128"/>
                <a:ea typeface="Yu Gothic" charset="-128"/>
                <a:cs typeface="Yu Gothic" charset="-128"/>
              </a:rPr>
              <a:t>画像</a:t>
            </a:r>
            <a:r>
              <a:rPr lang="en-US" altLang="ja-JP" dirty="0">
                <a:solidFill>
                  <a:srgbClr val="353535"/>
                </a:solidFill>
                <a:latin typeface="Yu Gothic" charset="-128"/>
                <a:ea typeface="Yu Gothic" charset="-128"/>
                <a:cs typeface="Yu Gothic" charset="-128"/>
              </a:rPr>
              <a:t>(</a:t>
            </a:r>
            <a:r>
              <a:rPr lang="en-US" altLang="ja-JP" dirty="0" err="1">
                <a:solidFill>
                  <a:srgbClr val="353535"/>
                </a:solidFill>
                <a:latin typeface="Yu Gothic" charset="-128"/>
                <a:ea typeface="Yu Gothic" charset="-128"/>
                <a:cs typeface="Yu Gothic" charset="-128"/>
              </a:rPr>
              <a:t>img_top.png</a:t>
            </a:r>
            <a:r>
              <a:rPr lang="en-US" altLang="ja-JP" dirty="0">
                <a:solidFill>
                  <a:srgbClr val="353535"/>
                </a:solidFill>
                <a:latin typeface="Yu Gothic" charset="-128"/>
                <a:ea typeface="Yu Gothic" charset="-128"/>
                <a:cs typeface="Yu Gothic" charset="-128"/>
              </a:rPr>
              <a:t>)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343702" y="2785062"/>
            <a:ext cx="2728632" cy="338554"/>
          </a:xfrm>
          <a:prstGeom prst="rect">
            <a:avLst/>
          </a:prstGeom>
          <a:solidFill>
            <a:srgbClr val="363A46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お祝い金</a:t>
            </a:r>
            <a:r>
              <a:rPr lang="en-US" altLang="ja-JP" sz="1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10</a:t>
            </a:r>
            <a:r>
              <a:rPr lang="ja-JP" altLang="en-US" sz="1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倍キャンペーン</a:t>
            </a:r>
            <a:r>
              <a:rPr lang="en-US" altLang="ja-JP" sz="1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endParaRPr lang="ja-JP" altLang="en-US" sz="1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107959" y="2830032"/>
            <a:ext cx="241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FFC938"/>
                </a:solidFill>
                <a:latin typeface="Menlo" charset="0"/>
              </a:rPr>
              <a:t>背景</a:t>
            </a:r>
            <a:r>
              <a:rPr lang="uk-UA" altLang="ja-JP" sz="2800" dirty="0">
                <a:solidFill>
                  <a:srgbClr val="FFC938"/>
                </a:solidFill>
                <a:latin typeface="Menlo" charset="0"/>
              </a:rPr>
              <a:t>#</a:t>
            </a:r>
            <a:r>
              <a:rPr lang="is-IS" altLang="ja-JP" sz="2800" dirty="0">
                <a:solidFill>
                  <a:srgbClr val="FFC938"/>
                </a:solidFill>
                <a:latin typeface="Menlo" charset="0"/>
              </a:rPr>
              <a:t>ffc938</a:t>
            </a:r>
            <a:endParaRPr lang="ja-JP" altLang="en-US" sz="2800" dirty="0">
              <a:solidFill>
                <a:srgbClr val="FFC938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026804" y="5912749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dirty="0">
                <a:solidFill>
                  <a:srgbClr val="FFC938"/>
                </a:solidFill>
                <a:latin typeface="Menlo" charset="0"/>
              </a:rPr>
              <a:t>#ffc938</a:t>
            </a:r>
            <a:endParaRPr lang="ja-JP" altLang="en-US" dirty="0">
              <a:solidFill>
                <a:srgbClr val="FFC938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193039" y="9614241"/>
            <a:ext cx="2229853" cy="519403"/>
          </a:xfrm>
          <a:prstGeom prst="rect">
            <a:avLst/>
          </a:prstGeom>
          <a:solidFill>
            <a:srgbClr val="FF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1600" b="1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今すぐ</a:t>
            </a:r>
            <a:r>
              <a:rPr lang="ja-JP" altLang="en-US" sz="1600" b="1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エントリーする</a:t>
            </a:r>
            <a:endParaRPr lang="en-US" altLang="ja-JP" sz="1600" b="1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72" y="4293976"/>
            <a:ext cx="5247527" cy="1825680"/>
          </a:xfrm>
          <a:prstGeom prst="rect">
            <a:avLst/>
          </a:prstGeom>
        </p:spPr>
      </p:pic>
      <p:sp>
        <p:nvSpPr>
          <p:cNvPr id="29" name="タイトル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</p:spPr>
        <p:txBody>
          <a:bodyPr anchor="ctr"/>
          <a:lstStyle/>
          <a:p>
            <a:pPr algn="ctr"/>
            <a:r>
              <a:rPr lang="ja-JP" altLang="en-US" dirty="0" smtClean="0"/>
              <a:t>キャンペーンページ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26892" y="99501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Update </a:t>
            </a:r>
          </a:p>
          <a:p>
            <a:r>
              <a:rPr lang="en-US" altLang="ja-JP" dirty="0" smtClean="0"/>
              <a:t>2016-10-24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17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139</Words>
  <Application>Microsoft Macintosh PowerPoint</Application>
  <PresentationFormat>ユーザー設定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Koburina Gothic Std  W1</vt:lpstr>
      <vt:lpstr>Menlo</vt:lpstr>
      <vt:lpstr>ＭＳ Ｐゴシック</vt:lpstr>
      <vt:lpstr>Yu Gothic</vt:lpstr>
      <vt:lpstr>Arial</vt:lpstr>
      <vt:lpstr>Office テーマ</vt:lpstr>
      <vt:lpstr>バナー</vt:lpstr>
      <vt:lpstr>キャンペーンページ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坪井久人</dc:creator>
  <cp:lastModifiedBy>西泰宏</cp:lastModifiedBy>
  <cp:revision>27</cp:revision>
  <dcterms:created xsi:type="dcterms:W3CDTF">2016-10-21T06:08:39Z</dcterms:created>
  <dcterms:modified xsi:type="dcterms:W3CDTF">2016-10-24T04:32:00Z</dcterms:modified>
</cp:coreProperties>
</file>