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5af3c286_0_0:notes"/>
          <p:cNvSpPr txBox="1"/>
          <p:nvPr>
            <p:ph idx="1" type="body"/>
          </p:nvPr>
        </p:nvSpPr>
        <p:spPr>
          <a:xfrm>
            <a:off x="685800" y="434338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b5af3c286_0_0:notes"/>
          <p:cNvSpPr/>
          <p:nvPr>
            <p:ph idx="2" type="sldImg"/>
          </p:nvPr>
        </p:nvSpPr>
        <p:spPr>
          <a:xfrm>
            <a:off x="1143204" y="68577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5af3c286_0_7:notes"/>
          <p:cNvSpPr txBox="1"/>
          <p:nvPr>
            <p:ph idx="1" type="body"/>
          </p:nvPr>
        </p:nvSpPr>
        <p:spPr>
          <a:xfrm>
            <a:off x="685800" y="434338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b5af3c286_0_7:notes"/>
          <p:cNvSpPr/>
          <p:nvPr>
            <p:ph idx="2" type="sldImg"/>
          </p:nvPr>
        </p:nvSpPr>
        <p:spPr>
          <a:xfrm>
            <a:off x="1143204" y="68577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コンテンツ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縦書きテキスト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縦書きテキスト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287130" y="4163732"/>
            <a:ext cx="8520071" cy="69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3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なかよく、ゆずりあい、めぐりあい</a:t>
            </a:r>
            <a:endParaRPr b="0" i="0" sz="3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51565" y="577919"/>
            <a:ext cx="7772400" cy="311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電源席</a:t>
            </a:r>
            <a:endParaRPr b="0" i="0" sz="1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fsta2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000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429566" y="2077282"/>
            <a:ext cx="8321158" cy="204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19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受付</a:t>
            </a:r>
            <a:endParaRPr b="0" i="0" sz="19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fsta2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0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-125" y="0"/>
            <a:ext cx="9144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800"/>
              </a:spcAft>
              <a:buSzPts val="1100"/>
              <a:buNone/>
            </a:pP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エフスタ!!「</a:t>
            </a: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エンジニアのキャリアキーノート</a:t>
            </a: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」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287131" y="4163732"/>
            <a:ext cx="8321158" cy="69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3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本日のハッシュタグ</a:t>
            </a:r>
            <a:endParaRPr b="0" i="0" sz="3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0" y="577919"/>
            <a:ext cx="9144000" cy="311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#efsta</a:t>
            </a:r>
            <a:r>
              <a:rPr lang="ja-JP" sz="13800">
                <a:solidFill>
                  <a:schemeClr val="dk1"/>
                </a:solidFill>
              </a:rPr>
              <a:t>61</a:t>
            </a:r>
            <a:endParaRPr/>
          </a:p>
        </p:txBody>
      </p:sp>
      <p:pic>
        <p:nvPicPr>
          <p:cNvPr descr="efsta2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000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1056447"/>
            <a:ext cx="9144000" cy="25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ja-JP" sz="4800">
                <a:solidFill>
                  <a:srgbClr val="4A4A4A"/>
                </a:solidFill>
                <a:highlight>
                  <a:srgbClr val="FFFFFF"/>
                </a:highlight>
              </a:rPr>
              <a:t>エフスタ!!</a:t>
            </a:r>
            <a:endParaRPr b="1" sz="48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ja-JP" sz="3600">
                <a:solidFill>
                  <a:schemeClr val="dk1"/>
                </a:solidFill>
              </a:rPr>
              <a:t>「エンジニアのキャリアキーノート」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287131" y="4163732"/>
            <a:ext cx="8321158" cy="69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ja-JP" sz="3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ようこそ！会場はこちらです。</a:t>
            </a:r>
            <a:endParaRPr b="0" i="0" sz="3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fsta2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000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430213" y="1635125"/>
            <a:ext cx="83202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受付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-125" y="0"/>
            <a:ext cx="9144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800"/>
              </a:spcAft>
              <a:buSzPts val="1100"/>
              <a:buNone/>
            </a:pP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エフスタ!!「</a:t>
            </a:r>
            <a:r>
              <a:rPr b="1" lang="ja-JP" sz="2700">
                <a:solidFill>
                  <a:srgbClr val="4A4A4A"/>
                </a:solidFill>
                <a:highlight>
                  <a:schemeClr val="lt1"/>
                </a:highlight>
              </a:rPr>
              <a:t>エンジニアのキャリアキーノート</a:t>
            </a: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」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/>
          <p:nvPr/>
        </p:nvSpPr>
        <p:spPr>
          <a:xfrm rot="10800000">
            <a:off x="2822549" y="3684571"/>
            <a:ext cx="3335364" cy="1470042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fsta2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100" cy="1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4294967295" type="ctrTitle"/>
          </p:nvPr>
        </p:nvSpPr>
        <p:spPr>
          <a:xfrm>
            <a:off x="430213" y="1635125"/>
            <a:ext cx="83202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受付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2822575" y="3684588"/>
            <a:ext cx="3335364" cy="1470042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fsta2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5398014"/>
            <a:ext cx="4064100" cy="10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-125" y="0"/>
            <a:ext cx="9144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800"/>
              </a:spcAft>
              <a:buSzPts val="1100"/>
              <a:buNone/>
            </a:pP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エフスタ!!「</a:t>
            </a:r>
            <a:r>
              <a:rPr b="1" lang="ja-JP" sz="2700">
                <a:solidFill>
                  <a:srgbClr val="4A4A4A"/>
                </a:solidFill>
                <a:highlight>
                  <a:schemeClr val="lt1"/>
                </a:highlight>
              </a:rPr>
              <a:t>エンジニアのキャリアキーノート</a:t>
            </a:r>
            <a:r>
              <a:rPr b="1" lang="ja-JP" sz="2700">
                <a:solidFill>
                  <a:srgbClr val="4A4A4A"/>
                </a:solidFill>
                <a:highlight>
                  <a:srgbClr val="FFFFFF"/>
                </a:highlight>
              </a:rPr>
              <a:t>」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