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51DD-C84C-462E-BD22-9A899C902DAA}" type="datetimeFigureOut">
              <a:rPr kumimoji="1" lang="ja-JP" altLang="en-US" smtClean="0"/>
              <a:t>2014/2/21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7312-BB1C-40BF-B25F-7E5289987F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86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51DD-C84C-462E-BD22-9A899C902DAA}" type="datetimeFigureOut">
              <a:rPr kumimoji="1" lang="ja-JP" altLang="en-US" smtClean="0"/>
              <a:t>2014/2/21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7312-BB1C-40BF-B25F-7E5289987F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24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51DD-C84C-462E-BD22-9A899C902DAA}" type="datetimeFigureOut">
              <a:rPr kumimoji="1" lang="ja-JP" altLang="en-US" smtClean="0"/>
              <a:t>2014/2/21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7312-BB1C-40BF-B25F-7E5289987F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95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51DD-C84C-462E-BD22-9A899C902DAA}" type="datetimeFigureOut">
              <a:rPr kumimoji="1" lang="ja-JP" altLang="en-US" smtClean="0"/>
              <a:t>2014/2/21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7312-BB1C-40BF-B25F-7E5289987F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667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51DD-C84C-462E-BD22-9A899C902DAA}" type="datetimeFigureOut">
              <a:rPr kumimoji="1" lang="ja-JP" altLang="en-US" smtClean="0"/>
              <a:t>2014/2/21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7312-BB1C-40BF-B25F-7E5289987F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5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51DD-C84C-462E-BD22-9A899C902DAA}" type="datetimeFigureOut">
              <a:rPr kumimoji="1" lang="ja-JP" altLang="en-US" smtClean="0"/>
              <a:t>2014/2/21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7312-BB1C-40BF-B25F-7E5289987F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64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51DD-C84C-462E-BD22-9A899C902DAA}" type="datetimeFigureOut">
              <a:rPr kumimoji="1" lang="ja-JP" altLang="en-US" smtClean="0"/>
              <a:t>2014/2/21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7312-BB1C-40BF-B25F-7E5289987F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74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51DD-C84C-462E-BD22-9A899C902DAA}" type="datetimeFigureOut">
              <a:rPr kumimoji="1" lang="ja-JP" altLang="en-US" smtClean="0"/>
              <a:t>2014/2/21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7312-BB1C-40BF-B25F-7E5289987F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969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51DD-C84C-462E-BD22-9A899C902DAA}" type="datetimeFigureOut">
              <a:rPr kumimoji="1" lang="ja-JP" altLang="en-US" smtClean="0"/>
              <a:t>2014/2/21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7312-BB1C-40BF-B25F-7E5289987F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48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51DD-C84C-462E-BD22-9A899C902DAA}" type="datetimeFigureOut">
              <a:rPr kumimoji="1" lang="ja-JP" altLang="en-US" smtClean="0"/>
              <a:t>2014/2/21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7312-BB1C-40BF-B25F-7E5289987F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22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51DD-C84C-462E-BD22-9A899C902DAA}" type="datetimeFigureOut">
              <a:rPr kumimoji="1" lang="ja-JP" altLang="en-US" smtClean="0"/>
              <a:t>2014/2/21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7312-BB1C-40BF-B25F-7E5289987F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17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051DD-C84C-462E-BD22-9A899C902DAA}" type="datetimeFigureOut">
              <a:rPr kumimoji="1" lang="ja-JP" altLang="en-US" smtClean="0"/>
              <a:t>2014/2/21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C7312-BB1C-40BF-B25F-7E5289987F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26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okfjevent/iodd-30965687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339752" y="1700808"/>
            <a:ext cx="46586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■静岡県裾野市版の消火栓</a:t>
            </a:r>
            <a:r>
              <a:rPr lang="en-US" altLang="ja-JP" dirty="0" smtClean="0"/>
              <a:t>Map</a:t>
            </a:r>
            <a:r>
              <a:rPr lang="ja-JP" altLang="en-US" dirty="0" smtClean="0"/>
              <a:t>アプリの制作</a:t>
            </a:r>
            <a:endParaRPr lang="en-US" altLang="ja-JP" dirty="0" smtClean="0"/>
          </a:p>
          <a:p>
            <a:r>
              <a:rPr kumimoji="1" lang="ja-JP" altLang="en-US" dirty="0" smtClean="0"/>
              <a:t>■岩手県滝沢市版の消火栓</a:t>
            </a:r>
            <a:r>
              <a:rPr kumimoji="1" lang="en-US" altLang="ja-JP" dirty="0" smtClean="0"/>
              <a:t>Map</a:t>
            </a:r>
            <a:r>
              <a:rPr kumimoji="1" lang="ja-JP" altLang="en-US" dirty="0" smtClean="0"/>
              <a:t>アプリの制作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紙からデジタル作業あり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さらにやりたいこと</a:t>
            </a:r>
            <a:endParaRPr lang="en-US" altLang="ja-JP" dirty="0" smtClean="0"/>
          </a:p>
          <a:p>
            <a:r>
              <a:rPr lang="ja-JP" altLang="en-US" dirty="0" smtClean="0"/>
              <a:t>■会津若松市、鯖江市のデータも含めて</a:t>
            </a:r>
            <a:endParaRPr lang="en-US" altLang="ja-JP" dirty="0" smtClean="0"/>
          </a:p>
          <a:p>
            <a:r>
              <a:rPr lang="ja-JP" altLang="en-US" dirty="0" smtClean="0"/>
              <a:t>　４つの市で使えるものをつくりたい</a:t>
            </a:r>
            <a:endParaRPr lang="en-US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98372" y="908720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目指す</a:t>
            </a:r>
            <a:r>
              <a:rPr lang="ja-JP" altLang="en-US" dirty="0"/>
              <a:t>成果</a:t>
            </a:r>
            <a:endParaRPr kumimoji="1" lang="ja-JP" altLang="en-US" dirty="0"/>
          </a:p>
        </p:txBody>
      </p:sp>
      <p:sp>
        <p:nvSpPr>
          <p:cNvPr id="6" name="下矢印 5"/>
          <p:cNvSpPr/>
          <p:nvPr/>
        </p:nvSpPr>
        <p:spPr>
          <a:xfrm>
            <a:off x="3851920" y="4149080"/>
            <a:ext cx="1008112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98372" y="5239570"/>
            <a:ext cx="4556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いつか、全国の市町村で使える基盤になる！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17113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98372" y="1484784"/>
            <a:ext cx="515718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CIO</a:t>
            </a:r>
            <a:r>
              <a:rPr lang="ja-JP" altLang="en-US" dirty="0" smtClean="0"/>
              <a:t>補佐官の平本さんがまとめている</a:t>
            </a:r>
            <a:endParaRPr lang="en-US" altLang="ja-JP" dirty="0" smtClean="0"/>
          </a:p>
          <a:p>
            <a:r>
              <a:rPr lang="ja-JP" altLang="en-US" dirty="0" smtClean="0"/>
              <a:t>語彙基盤については統一したい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詳細は下記</a:t>
            </a:r>
            <a:endParaRPr lang="en-US" altLang="ja-JP" dirty="0" smtClean="0"/>
          </a:p>
          <a:p>
            <a:r>
              <a:rPr lang="en-US" altLang="ja-JP" dirty="0" smtClean="0">
                <a:hlinkClick r:id="rId2"/>
              </a:rPr>
              <a:t>http://www.slideshare.net/okfjevent/iodd-30965687</a:t>
            </a:r>
            <a:endParaRPr lang="en-US" altLang="ja-JP" dirty="0" smtClean="0"/>
          </a:p>
          <a:p>
            <a:r>
              <a:rPr lang="en-US" altLang="ja-JP" dirty="0" smtClean="0"/>
              <a:t>http://datameti.go.jp/goikiban</a:t>
            </a:r>
            <a:endParaRPr lang="ja-JP" altLang="en-US" dirty="0" smtClean="0"/>
          </a:p>
          <a:p>
            <a:endParaRPr lang="en-US" altLang="ja-JP" dirty="0" smtClean="0"/>
          </a:p>
          <a:p>
            <a:r>
              <a:rPr lang="ja-JP" altLang="en-US" dirty="0"/>
              <a:t>消火</a:t>
            </a:r>
            <a:r>
              <a:rPr lang="ja-JP" altLang="en-US" dirty="0" smtClean="0"/>
              <a:t>栓関連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en-US" dirty="0"/>
              <a:t>名称　</a:t>
            </a:r>
            <a:r>
              <a:rPr lang="en-US" altLang="ja-JP" dirty="0"/>
              <a:t>※</a:t>
            </a:r>
            <a:r>
              <a:rPr lang="en-US" altLang="ja-JP" dirty="0" err="1"/>
              <a:t>rdfs:label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・直径　</a:t>
            </a:r>
            <a:r>
              <a:rPr lang="en-US" altLang="ja-JP" dirty="0"/>
              <a:t>※</a:t>
            </a:r>
            <a:r>
              <a:rPr lang="en-US" altLang="ja-JP" dirty="0" err="1"/>
              <a:t>jrrk:diameter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・緯度　</a:t>
            </a:r>
            <a:r>
              <a:rPr lang="en-US" altLang="ja-JP" dirty="0"/>
              <a:t>※</a:t>
            </a:r>
            <a:r>
              <a:rPr lang="en-US" altLang="ja-JP" dirty="0" err="1"/>
              <a:t>geo:lat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・経度　</a:t>
            </a:r>
            <a:r>
              <a:rPr lang="en-US" altLang="ja-JP" dirty="0"/>
              <a:t>※</a:t>
            </a:r>
            <a:r>
              <a:rPr lang="en-US" altLang="ja-JP" dirty="0" err="1"/>
              <a:t>geo:long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可能であれば、</a:t>
            </a:r>
            <a:br>
              <a:rPr lang="ja-JP" altLang="en-US" dirty="0"/>
            </a:br>
            <a:r>
              <a:rPr lang="ja-JP" altLang="en-US" dirty="0"/>
              <a:t>・分離器</a:t>
            </a:r>
            <a:r>
              <a:rPr lang="en-US" altLang="ja-JP" dirty="0"/>
              <a:t>(</a:t>
            </a:r>
            <a:r>
              <a:rPr lang="ja-JP" altLang="en-US" dirty="0"/>
              <a:t>有、無</a:t>
            </a:r>
            <a:r>
              <a:rPr lang="en-US" altLang="ja-JP" dirty="0"/>
              <a:t>) ※</a:t>
            </a:r>
            <a:r>
              <a:rPr lang="en-US" altLang="ja-JP" dirty="0" err="1"/>
              <a:t>jrrk:hasDecoupling</a:t>
            </a:r>
            <a:endParaRPr lang="en-US" altLang="ja-JP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95736" y="836712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気をつけるポイント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1756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68</Words>
  <Application>Microsoft Office PowerPoint</Application>
  <PresentationFormat>画面に合わせる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PM</dc:creator>
  <cp:lastModifiedBy>PM</cp:lastModifiedBy>
  <cp:revision>2</cp:revision>
  <dcterms:created xsi:type="dcterms:W3CDTF">2014-02-21T07:22:20Z</dcterms:created>
  <dcterms:modified xsi:type="dcterms:W3CDTF">2014-02-21T07:45:16Z</dcterms:modified>
</cp:coreProperties>
</file>