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96" r:id="rId2"/>
    <p:sldId id="711" r:id="rId3"/>
    <p:sldId id="710" r:id="rId4"/>
    <p:sldId id="705" r:id="rId5"/>
  </p:sldIdLst>
  <p:sldSz cx="8961438" cy="6721475"/>
  <p:notesSz cx="6735763" cy="98663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2">
          <p15:clr>
            <a:srgbClr val="A4A3A4"/>
          </p15:clr>
        </p15:guide>
        <p15:guide id="2" pos="10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raku.koseki" initials="h" lastIdx="1" clrIdx="0">
    <p:extLst>
      <p:ext uri="{19B8F6BF-5375-455C-9EA6-DF929625EA0E}">
        <p15:presenceInfo xmlns:p15="http://schemas.microsoft.com/office/powerpoint/2012/main" userId="hiraku.kose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CFFCC"/>
    <a:srgbClr val="54F294"/>
    <a:srgbClr val="99FF99"/>
    <a:srgbClr val="CCFFFF"/>
    <a:srgbClr val="3399FF"/>
    <a:srgbClr val="FFFFCC"/>
    <a:srgbClr val="FFFF99"/>
    <a:srgbClr val="FF99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9820" autoAdjust="0"/>
  </p:normalViewPr>
  <p:slideViewPr>
    <p:cSldViewPr>
      <p:cViewPr varScale="1">
        <p:scale>
          <a:sx n="76" d="100"/>
          <a:sy n="76" d="100"/>
        </p:scale>
        <p:origin x="1296" y="78"/>
      </p:cViewPr>
      <p:guideLst>
        <p:guide orient="horz" pos="892"/>
        <p:guide pos="1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52" y="-11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565" cy="49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3" tIns="45577" rIns="91153" bIns="45577" numCol="1" anchor="t" anchorCtr="0" compatLnSpc="1">
            <a:prstTxWarp prst="textNoShape">
              <a:avLst/>
            </a:prstTxWarp>
          </a:bodyPr>
          <a:lstStyle>
            <a:lvl1pPr algn="l" defTabSz="910565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198" y="0"/>
            <a:ext cx="2919565" cy="49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3" tIns="45577" rIns="91153" bIns="45577" numCol="1" anchor="t" anchorCtr="0" compatLnSpc="1">
            <a:prstTxWarp prst="textNoShape">
              <a:avLst/>
            </a:prstTxWarp>
          </a:bodyPr>
          <a:lstStyle>
            <a:lvl1pPr algn="r" defTabSz="910565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41DE082A-9FE3-4177-9924-2AAB2581AC66}" type="datetime1">
              <a:rPr lang="ja-JP" altLang="en-US"/>
              <a:pPr>
                <a:defRPr/>
              </a:pPr>
              <a:t>2017/2/21</a:t>
            </a:fld>
            <a:endParaRPr lang="en-US" altLang="ja-JP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023"/>
            <a:ext cx="2919565" cy="49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3" tIns="45577" rIns="91153" bIns="45577" numCol="1" anchor="b" anchorCtr="0" compatLnSpc="1">
            <a:prstTxWarp prst="textNoShape">
              <a:avLst/>
            </a:prstTxWarp>
          </a:bodyPr>
          <a:lstStyle>
            <a:lvl1pPr algn="l" defTabSz="910565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198" y="9374023"/>
            <a:ext cx="2919565" cy="49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3" tIns="45577" rIns="91153" bIns="45577" numCol="1" anchor="b" anchorCtr="0" compatLnSpc="1">
            <a:prstTxWarp prst="textNoShape">
              <a:avLst/>
            </a:prstTxWarp>
          </a:bodyPr>
          <a:lstStyle>
            <a:lvl1pPr algn="r" defTabSz="910565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3785B199-170B-4896-B7E5-5C4ABD1945D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66253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270125" y="1270000"/>
            <a:ext cx="11236325" cy="842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6971" y="366062"/>
            <a:ext cx="5736881" cy="22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</p:txBody>
      </p:sp>
      <p:sp>
        <p:nvSpPr>
          <p:cNvPr id="5126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76656" y="108872"/>
            <a:ext cx="1154612" cy="12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0565">
              <a:defRPr sz="800"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TOK-AAA123-20061014-</a:t>
            </a:r>
          </a:p>
        </p:txBody>
      </p:sp>
      <p:sp>
        <p:nvSpPr>
          <p:cNvPr id="5127" name="pg num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96434" y="9486050"/>
            <a:ext cx="534834" cy="18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0565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6A4CB86B-D4AA-4DD2-ABEA-9A3C784D85C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137" name="McK Separator" hidden="1"/>
          <p:cNvSpPr>
            <a:spLocks noChangeShapeType="1"/>
          </p:cNvSpPr>
          <p:nvPr/>
        </p:nvSpPr>
        <p:spPr bwMode="auto">
          <a:xfrm>
            <a:off x="808544" y="1498960"/>
            <a:ext cx="51517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9963" tIns="44981" rIns="89963" bIns="44981"/>
          <a:lstStyle/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442416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oc id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21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37452" indent="-283635" defTabSz="90921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34542" indent="-226908" defTabSz="90921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588359" indent="-226908" defTabSz="90921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42175" indent="-226908" defTabSz="90921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495992" indent="-226908" algn="ctr" defTabSz="90921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49809" indent="-226908" algn="ctr" defTabSz="90921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03625" indent="-226908" algn="ctr" defTabSz="90921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57442" indent="-226908" algn="ctr" defTabSz="90921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800"/>
              <a:t>TOK-AAA123-20061014-</a:t>
            </a:r>
          </a:p>
        </p:txBody>
      </p:sp>
      <p:sp>
        <p:nvSpPr>
          <p:cNvPr id="21507" name="pg num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21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37452" indent="-283635" defTabSz="90921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34542" indent="-226908" defTabSz="90921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588359" indent="-226908" defTabSz="90921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42175" indent="-226908" defTabSz="90921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495992" indent="-226908" algn="ctr" defTabSz="90921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49809" indent="-226908" algn="ctr" defTabSz="90921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03625" indent="-226908" algn="ctr" defTabSz="90921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57442" indent="-226908" algn="ctr" defTabSz="90921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9D50ECBC-430D-46C5-943C-7439EE9C9DD6}" type="slidenum">
              <a:rPr lang="ja-JP" altLang="en-US" sz="1200"/>
              <a:pPr eaLnBrk="1" hangingPunct="1"/>
              <a:t>1</a:t>
            </a:fld>
            <a:endParaRPr lang="en-US" altLang="ja-JP" sz="1200"/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92103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lnSpc>
                <a:spcPct val="100000"/>
              </a:lnSpc>
              <a:buClrTx/>
              <a:buSzPct val="120000"/>
              <a:buFontTx/>
              <a:buNone/>
            </a:pPr>
            <a:r>
              <a:rPr lang="en-US" altLang="ja-JP" sz="800" b="0" smtClean="0">
                <a:solidFill>
                  <a:srgbClr val="000000"/>
                </a:solidFill>
              </a:rPr>
              <a:t>TOK-AAA123-20061014-</a:t>
            </a:r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lnSpc>
                <a:spcPct val="100000"/>
              </a:lnSpc>
              <a:buClrTx/>
              <a:buSzPct val="120000"/>
              <a:buFontTx/>
              <a:buNone/>
            </a:pPr>
            <a:fld id="{AD66BC68-76CD-4B51-9D6E-419864410886}" type="slidenum">
              <a:rPr lang="en-US" altLang="ja-JP" sz="1200" b="0">
                <a:solidFill>
                  <a:srgbClr val="000000"/>
                </a:solidFill>
              </a:rPr>
              <a:pPr algn="r">
                <a:lnSpc>
                  <a:spcPct val="100000"/>
                </a:lnSpc>
                <a:buClrTx/>
                <a:buSzPct val="120000"/>
                <a:buFontTx/>
                <a:buNone/>
              </a:pPr>
              <a:t>4</a:t>
            </a:fld>
            <a:endParaRPr lang="en-US" altLang="ja-JP" sz="1200" b="0">
              <a:solidFill>
                <a:srgbClr val="000000"/>
              </a:solidFill>
            </a:endParaRPr>
          </a:p>
        </p:txBody>
      </p:sp>
      <p:sp>
        <p:nvSpPr>
          <p:cNvPr id="410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8388" y="866775"/>
            <a:ext cx="7669212" cy="5753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1100" y="201613"/>
            <a:ext cx="8404225" cy="46037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2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3337B-0DC1-4D9A-BC12-31190066334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99549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/>
          </p:nvPr>
        </p:nvSpPr>
        <p:spPr>
          <a:xfrm>
            <a:off x="447675" y="269875"/>
            <a:ext cx="8066088" cy="5734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3" name="Rectangle 3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16867-AEF1-4934-89A8-7203FA4B863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5166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3C0B0-EB49-4A36-ADA7-80C3DF5790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774082" y="6407547"/>
            <a:ext cx="5256647" cy="358775"/>
          </a:xfrm>
          <a:prstGeom prst="rect">
            <a:avLst/>
          </a:prstGeom>
        </p:spPr>
        <p:txBody>
          <a:bodyPr/>
          <a:lstStyle/>
          <a:p>
            <a:r>
              <a:rPr lang="en-US" altLang="ja-JP" b="0" smtClean="0">
                <a:solidFill>
                  <a:srgbClr val="000000"/>
                </a:solidFill>
              </a:rPr>
              <a:t>© CareRitz&amp;Partners, Inc. 2016 All Rights Reserved.</a:t>
            </a:r>
            <a:endParaRPr lang="en-US" altLang="ja-JP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01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McK Slide Elements" hidden="1"/>
          <p:cNvGrpSpPr>
            <a:grpSpLocks/>
          </p:cNvGrpSpPr>
          <p:nvPr/>
        </p:nvGrpSpPr>
        <p:grpSpPr bwMode="auto">
          <a:xfrm>
            <a:off x="119063" y="1406525"/>
            <a:ext cx="8618537" cy="5287963"/>
            <a:chOff x="75" y="886"/>
            <a:chExt cx="5429" cy="3331"/>
          </a:xfrm>
        </p:grpSpPr>
        <p:sp>
          <p:nvSpPr>
            <p:cNvPr id="1032" name="McK Measure" hidden="1"/>
            <p:cNvSpPr txBox="1">
              <a:spLocks noChangeArrowheads="1"/>
            </p:cNvSpPr>
            <p:nvPr/>
          </p:nvSpPr>
          <p:spPr bwMode="auto">
            <a:xfrm>
              <a:off x="75" y="886"/>
              <a:ext cx="542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895350">
                <a:defRPr/>
              </a:pPr>
              <a:r>
                <a:rPr lang="en-US" altLang="ja-JP"/>
                <a:t>Unit of measure</a:t>
              </a:r>
            </a:p>
          </p:txBody>
        </p:sp>
        <p:sp>
          <p:nvSpPr>
            <p:cNvPr id="1033" name="McK Footnote" hidden="1"/>
            <p:cNvSpPr txBox="1">
              <a:spLocks noChangeArrowheads="1"/>
            </p:cNvSpPr>
            <p:nvPr/>
          </p:nvSpPr>
          <p:spPr bwMode="auto">
            <a:xfrm>
              <a:off x="79" y="4025"/>
              <a:ext cx="51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574675" indent="-574675" algn="l" defTabSz="895350">
                <a:tabLst>
                  <a:tab pos="533400" algn="r"/>
                </a:tabLst>
                <a:defRPr/>
              </a:pPr>
              <a:r>
                <a:rPr lang="ja-JP" altLang="en-US" sz="1000">
                  <a:solidFill>
                    <a:srgbClr val="000000"/>
                  </a:solidFill>
                </a:rPr>
                <a:t>	*	</a:t>
              </a:r>
              <a:r>
                <a:rPr lang="en-US" altLang="ja-JP" sz="1000">
                  <a:solidFill>
                    <a:srgbClr val="000000"/>
                  </a:solidFill>
                </a:rPr>
                <a:t>Footnote</a:t>
              </a:r>
            </a:p>
            <a:p>
              <a:pPr marL="574675" indent="-574675" algn="l" defTabSz="895350">
                <a:tabLst>
                  <a:tab pos="533400" algn="r"/>
                </a:tabLst>
                <a:defRPr/>
              </a:pPr>
              <a:r>
                <a:rPr lang="en-US" altLang="ja-JP" sz="1000">
                  <a:solidFill>
                    <a:srgbClr val="000000"/>
                  </a:solidFill>
                </a:rPr>
                <a:t>	</a:t>
              </a:r>
              <a:r>
                <a:rPr lang="ja-JP" altLang="en-US" sz="1000">
                  <a:solidFill>
                    <a:srgbClr val="000000"/>
                  </a:solidFill>
                </a:rPr>
                <a:t>資料</a:t>
              </a:r>
              <a:r>
                <a:rPr lang="en-US" altLang="ja-JP" sz="1000">
                  <a:solidFill>
                    <a:srgbClr val="000000"/>
                  </a:solidFill>
                </a:rPr>
                <a:t>:	</a:t>
              </a:r>
              <a:r>
                <a:rPr lang="ja-JP" altLang="en-US" sz="1000">
                  <a:solidFill>
                    <a:srgbClr val="000000"/>
                  </a:solidFill>
                </a:rPr>
                <a:t>チーム分析</a:t>
              </a:r>
            </a:p>
          </p:txBody>
        </p:sp>
      </p:grpSp>
      <p:sp>
        <p:nvSpPr>
          <p:cNvPr id="1057" name="Text Box 33"/>
          <p:cNvSpPr txBox="1">
            <a:spLocks noChangeArrowheads="1"/>
          </p:cNvSpPr>
          <p:nvPr/>
        </p:nvSpPr>
        <p:spPr bwMode="auto">
          <a:xfrm>
            <a:off x="4442658" y="6446838"/>
            <a:ext cx="4533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0" tIns="45710" rIns="91420" bIns="4571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1" lang="en-US" altLang="ja-JP" sz="1200" b="1" dirty="0"/>
              <a:t>© </a:t>
            </a:r>
            <a:r>
              <a:rPr kumimoji="1" lang="en-US" altLang="ja-JP" sz="1200" b="1" dirty="0" err="1"/>
              <a:t>CareRitz&amp;Partners,Inc</a:t>
            </a:r>
            <a:r>
              <a:rPr kumimoji="1" lang="en-US" altLang="ja-JP" sz="1200" b="1" dirty="0"/>
              <a:t>. </a:t>
            </a:r>
            <a:r>
              <a:rPr kumimoji="1" lang="en-US" altLang="ja-JP" sz="1200" b="1" dirty="0" smtClean="0"/>
              <a:t>2016</a:t>
            </a:r>
            <a:r>
              <a:rPr kumimoji="1" lang="ja-JP" altLang="en-US" sz="1200" b="1" dirty="0" smtClean="0"/>
              <a:t> </a:t>
            </a:r>
            <a:r>
              <a:rPr kumimoji="1" lang="en-US" altLang="ja-JP" sz="1200" b="1" dirty="0"/>
              <a:t>All Rights Reserved</a:t>
            </a:r>
            <a:r>
              <a:rPr kumimoji="1" lang="en-US" altLang="ja-JP" sz="1200" dirty="0"/>
              <a:t>.</a:t>
            </a:r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38" y="6313488"/>
            <a:ext cx="20891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F57FF339-C5DA-4A2E-BEB1-CB8B1A26510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defTabSz="895350" rtl="0" eaLnBrk="0" fontAlgn="base" hangingPunct="0">
        <a:lnSpc>
          <a:spcPct val="95000"/>
        </a:lnSpc>
        <a:spcBef>
          <a:spcPct val="0"/>
        </a:spcBef>
        <a:spcAft>
          <a:spcPct val="0"/>
        </a:spcAft>
        <a:buSzPct val="12000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44463" indent="-142875" algn="l" defTabSz="895350" rtl="0" eaLnBrk="0" fontAlgn="base" hangingPunct="0">
        <a:lnSpc>
          <a:spcPct val="95000"/>
        </a:lnSpc>
        <a:spcBef>
          <a:spcPct val="0"/>
        </a:spcBef>
        <a:spcAft>
          <a:spcPct val="0"/>
        </a:spcAft>
        <a:buSzPct val="120000"/>
        <a:buChar char="•"/>
        <a:defRPr sz="1600">
          <a:solidFill>
            <a:schemeClr val="tx1"/>
          </a:solidFill>
          <a:latin typeface="+mn-lt"/>
          <a:ea typeface="+mn-ea"/>
        </a:defRPr>
      </a:lvl2pPr>
      <a:lvl3pPr marL="295275" indent="-149225" algn="l" defTabSz="89535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431800" indent="-134938" algn="l" defTabSz="895350" rtl="0" eaLnBrk="0" fontAlgn="base" hangingPunct="0">
        <a:lnSpc>
          <a:spcPct val="95000"/>
        </a:lnSpc>
        <a:spcBef>
          <a:spcPct val="0"/>
        </a:spcBef>
        <a:spcAft>
          <a:spcPct val="0"/>
        </a:spcAft>
        <a:buSzPct val="8900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582613" indent="-149225" algn="l" defTabSz="895350" rtl="0" eaLnBrk="0" fontAlgn="base" hangingPunct="0">
        <a:lnSpc>
          <a:spcPct val="95000"/>
        </a:lnSpc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  <a:ea typeface="+mn-ea"/>
        </a:defRPr>
      </a:lvl5pPr>
      <a:lvl6pPr marL="1039813" indent="-149225" algn="l" defTabSz="895350" rtl="0" fontAlgn="base">
        <a:lnSpc>
          <a:spcPct val="95000"/>
        </a:lnSpc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1497013" indent="-149225" algn="l" defTabSz="895350" rtl="0" fontAlgn="base">
        <a:lnSpc>
          <a:spcPct val="95000"/>
        </a:lnSpc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  <a:ea typeface="+mn-ea"/>
        </a:defRPr>
      </a:lvl7pPr>
      <a:lvl8pPr marL="1954213" indent="-149225" algn="l" defTabSz="895350" rtl="0" fontAlgn="base">
        <a:lnSpc>
          <a:spcPct val="95000"/>
        </a:lnSpc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  <a:ea typeface="+mn-ea"/>
        </a:defRPr>
      </a:lvl8pPr>
      <a:lvl9pPr marL="2411413" indent="-149225" algn="l" defTabSz="895350" rtl="0" fontAlgn="base">
        <a:lnSpc>
          <a:spcPct val="95000"/>
        </a:lnSpc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スライド番号プレースホルダ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2F88C452-04BA-4178-A961-9FD3D0C9B8F0}" type="slidenum">
              <a:rPr lang="ja-JP" altLang="en-US" sz="1400" smtClean="0">
                <a:latin typeface="Times New Roman" pitchFamily="18" charset="0"/>
              </a:rPr>
              <a:pPr eaLnBrk="1" hangingPunct="1"/>
              <a:t>1</a:t>
            </a:fld>
            <a:endParaRPr lang="en-US" altLang="ja-JP" sz="1400" smtClean="0">
              <a:latin typeface="Times New Roman" pitchFamily="18" charset="0"/>
            </a:endParaRPr>
          </a:p>
        </p:txBody>
      </p:sp>
      <p:sp>
        <p:nvSpPr>
          <p:cNvPr id="309336" name="Text Box 88"/>
          <p:cNvSpPr txBox="1">
            <a:spLocks noChangeArrowheads="1"/>
          </p:cNvSpPr>
          <p:nvPr/>
        </p:nvSpPr>
        <p:spPr bwMode="auto">
          <a:xfrm>
            <a:off x="232247" y="2538404"/>
            <a:ext cx="7416824" cy="52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5" rIns="91430" bIns="45715">
            <a:spAutoFit/>
          </a:bodyPr>
          <a:lstStyle/>
          <a:p>
            <a:pPr algn="l">
              <a:defRPr/>
            </a:pPr>
            <a:r>
              <a:rPr kumimoji="1" lang="en-US" altLang="ja-JP" sz="2800" dirty="0" smtClean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2017</a:t>
            </a:r>
            <a:r>
              <a:rPr kumimoji="1" lang="ja-JP" altLang="en-US" sz="2800" dirty="0" smtClean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年度マイナビ進学体制のご提案</a:t>
            </a:r>
            <a:endParaRPr kumimoji="1" lang="en-US" altLang="ja-JP" sz="2800" dirty="0" smtClean="0">
              <a:solidFill>
                <a:srgbClr val="333333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53" name="Text Box 90"/>
          <p:cNvSpPr txBox="1">
            <a:spLocks noChangeArrowheads="1"/>
          </p:cNvSpPr>
          <p:nvPr/>
        </p:nvSpPr>
        <p:spPr bwMode="auto">
          <a:xfrm>
            <a:off x="3218839" y="3762529"/>
            <a:ext cx="2560296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ja-JP" altLang="en-US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株式会社ケアリッツ・アンド・パートナーズ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-4908" y="3164283"/>
            <a:ext cx="8522983" cy="392908"/>
            <a:chOff x="-4908" y="2875835"/>
            <a:chExt cx="8522983" cy="392908"/>
          </a:xfrm>
        </p:grpSpPr>
        <p:sp>
          <p:nvSpPr>
            <p:cNvPr id="3" name="正方形/長方形 2"/>
            <p:cNvSpPr/>
            <p:nvPr/>
          </p:nvSpPr>
          <p:spPr bwMode="auto">
            <a:xfrm>
              <a:off x="0" y="3196735"/>
              <a:ext cx="8518075" cy="72008"/>
            </a:xfrm>
            <a:prstGeom prst="rect">
              <a:avLst/>
            </a:prstGeom>
            <a:solidFill>
              <a:srgbClr val="33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-4908" y="2875835"/>
              <a:ext cx="8518075" cy="251698"/>
            </a:xfrm>
            <a:prstGeom prst="rect">
              <a:avLst/>
            </a:prstGeom>
            <a:solidFill>
              <a:srgbClr val="33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55" y="3702937"/>
            <a:ext cx="2716613" cy="396173"/>
          </a:xfrm>
          <a:prstGeom prst="rect">
            <a:avLst/>
          </a:prstGeom>
        </p:spPr>
      </p:pic>
      <p:sp>
        <p:nvSpPr>
          <p:cNvPr id="12" name="Text Box 88"/>
          <p:cNvSpPr txBox="1">
            <a:spLocks noChangeArrowheads="1"/>
          </p:cNvSpPr>
          <p:nvPr/>
        </p:nvSpPr>
        <p:spPr bwMode="auto">
          <a:xfrm>
            <a:off x="149673" y="192385"/>
            <a:ext cx="8208912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5" rIns="91430" bIns="45715">
            <a:spAutoFit/>
          </a:bodyPr>
          <a:lstStyle/>
          <a:p>
            <a:pPr algn="l">
              <a:defRPr/>
            </a:pPr>
            <a:r>
              <a:rPr kumimoji="1" lang="ja-JP" altLang="en-US" sz="2000" b="1" dirty="0" smtClean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テックファーム株式会社　　御中</a:t>
            </a:r>
            <a:endParaRPr kumimoji="1" lang="en-US" altLang="ja-JP" sz="2000" b="1" dirty="0" smtClean="0">
              <a:solidFill>
                <a:srgbClr val="00B0F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Text Box 88"/>
          <p:cNvSpPr txBox="1">
            <a:spLocks noChangeArrowheads="1"/>
          </p:cNvSpPr>
          <p:nvPr/>
        </p:nvSpPr>
        <p:spPr bwMode="auto">
          <a:xfrm>
            <a:off x="7289031" y="5947503"/>
            <a:ext cx="1580857" cy="27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5" rIns="91430" bIns="45715">
            <a:spAutoFit/>
          </a:bodyPr>
          <a:lstStyle/>
          <a:p>
            <a:pPr algn="r">
              <a:defRPr/>
            </a:pPr>
            <a:r>
              <a:rPr kumimoji="1" lang="en-US" altLang="ja-JP" sz="1200" dirty="0" smtClean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2017</a:t>
            </a:r>
            <a:r>
              <a:rPr kumimoji="1" lang="ja-JP" altLang="en-US" sz="1200" dirty="0" smtClean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kumimoji="1" lang="en-US" altLang="ja-JP" sz="12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ja-JP" altLang="en-US" sz="1200" dirty="0" smtClean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kumimoji="1" lang="en-US" altLang="ja-JP" sz="1200" dirty="0" smtClean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kumimoji="1" lang="ja-JP" altLang="en-US" sz="1200" dirty="0" smtClean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endParaRPr kumimoji="1" lang="en-US" altLang="ja-JP" sz="1200" dirty="0" smtClean="0">
              <a:solidFill>
                <a:srgbClr val="333333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22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utoShape 4"/>
          <p:cNvSpPr>
            <a:spLocks noChangeArrowheads="1"/>
          </p:cNvSpPr>
          <p:nvPr/>
        </p:nvSpPr>
        <p:spPr bwMode="auto">
          <a:xfrm>
            <a:off x="45000" y="814473"/>
            <a:ext cx="8747026" cy="5585231"/>
          </a:xfrm>
          <a:prstGeom prst="roundRect">
            <a:avLst>
              <a:gd name="adj" fmla="val 6824"/>
            </a:avLst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 dirty="0">
              <a:solidFill>
                <a:srgbClr val="00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0" y="469601"/>
            <a:ext cx="8961438" cy="287345"/>
            <a:chOff x="-4908" y="589993"/>
            <a:chExt cx="8522983" cy="282222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0" y="800207"/>
              <a:ext cx="8518075" cy="72008"/>
            </a:xfrm>
            <a:prstGeom prst="rect">
              <a:avLst/>
            </a:prstGeom>
            <a:solidFill>
              <a:srgbClr val="33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ja-JP" altLang="en-US" sz="4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-4908" y="589993"/>
              <a:ext cx="8518075" cy="141012"/>
            </a:xfrm>
            <a:prstGeom prst="rect">
              <a:avLst/>
            </a:prstGeom>
            <a:solidFill>
              <a:srgbClr val="33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ja-JP" altLang="en-US" sz="40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 bwMode="auto">
          <a:xfrm>
            <a:off x="45000" y="92947"/>
            <a:ext cx="6757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 anchor="t" anchorCtr="0">
            <a:spAutoFit/>
          </a:bodyPr>
          <a:lstStyle/>
          <a:p>
            <a:pPr algn="l"/>
            <a:r>
              <a:rPr kumimoji="1" lang="ja-JP" altLang="en-US" sz="1800" b="1" dirty="0" smtClean="0">
                <a:solidFill>
                  <a:srgbClr val="3399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■具体的な体制図～現在～</a:t>
            </a:r>
          </a:p>
        </p:txBody>
      </p:sp>
      <p:sp>
        <p:nvSpPr>
          <p:cNvPr id="90" name="Rectangle 11"/>
          <p:cNvSpPr>
            <a:spLocks noChangeArrowheads="1"/>
          </p:cNvSpPr>
          <p:nvPr/>
        </p:nvSpPr>
        <p:spPr bwMode="auto">
          <a:xfrm>
            <a:off x="7000999" y="969109"/>
            <a:ext cx="1312307" cy="306199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メンバ</a:t>
            </a:r>
            <a:r>
              <a:rPr lang="ja-JP" altLang="en-US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Rectangle 12"/>
          <p:cNvSpPr>
            <a:spLocks noChangeArrowheads="1"/>
          </p:cNvSpPr>
          <p:nvPr/>
        </p:nvSpPr>
        <p:spPr bwMode="auto">
          <a:xfrm>
            <a:off x="7000998" y="1288883"/>
            <a:ext cx="1312307" cy="862417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原　（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34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</a:t>
            </a: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経験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;13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；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Rectangle 11"/>
          <p:cNvSpPr>
            <a:spLocks noChangeArrowheads="1"/>
          </p:cNvSpPr>
          <p:nvPr/>
        </p:nvSpPr>
        <p:spPr bwMode="auto">
          <a:xfrm>
            <a:off x="7000998" y="2395804"/>
            <a:ext cx="1328546" cy="299185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メンバー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Rectangle 12"/>
          <p:cNvSpPr>
            <a:spLocks noChangeArrowheads="1"/>
          </p:cNvSpPr>
          <p:nvPr/>
        </p:nvSpPr>
        <p:spPr bwMode="auto">
          <a:xfrm>
            <a:off x="7000998" y="2692773"/>
            <a:ext cx="1328547" cy="862417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布野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歳）</a:t>
            </a:r>
            <a:endParaRPr lang="en-US" altLang="ja-JP" sz="140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経験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;2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40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単価；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Rectangle 11"/>
          <p:cNvSpPr>
            <a:spLocks noChangeArrowheads="1"/>
          </p:cNvSpPr>
          <p:nvPr/>
        </p:nvSpPr>
        <p:spPr bwMode="auto">
          <a:xfrm>
            <a:off x="7000995" y="4103468"/>
            <a:ext cx="1312307" cy="309512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メンバ</a:t>
            </a:r>
            <a:r>
              <a:rPr lang="ja-JP" altLang="en-US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Rectangle 12"/>
          <p:cNvSpPr>
            <a:spLocks noChangeArrowheads="1"/>
          </p:cNvSpPr>
          <p:nvPr/>
        </p:nvSpPr>
        <p:spPr bwMode="auto">
          <a:xfrm>
            <a:off x="7000996" y="4412980"/>
            <a:ext cx="1312307" cy="299185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パートナー要員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Rectangle 11"/>
          <p:cNvSpPr>
            <a:spLocks noChangeArrowheads="1"/>
          </p:cNvSpPr>
          <p:nvPr/>
        </p:nvSpPr>
        <p:spPr bwMode="auto">
          <a:xfrm>
            <a:off x="3436799" y="3121325"/>
            <a:ext cx="1475969" cy="299185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lang="en-US" altLang="ja-JP" sz="14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Rectangle 12"/>
          <p:cNvSpPr>
            <a:spLocks noChangeArrowheads="1"/>
          </p:cNvSpPr>
          <p:nvPr/>
        </p:nvSpPr>
        <p:spPr bwMode="auto">
          <a:xfrm>
            <a:off x="3436800" y="3417851"/>
            <a:ext cx="1475968" cy="87899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石川（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37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</a:t>
            </a: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経験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;14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；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4" name="Rectangle 11"/>
          <p:cNvSpPr>
            <a:spLocks noChangeArrowheads="1"/>
          </p:cNvSpPr>
          <p:nvPr/>
        </p:nvSpPr>
        <p:spPr bwMode="auto">
          <a:xfrm>
            <a:off x="7000995" y="5544017"/>
            <a:ext cx="1312307" cy="299185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メンバ</a:t>
            </a:r>
            <a:r>
              <a:rPr lang="ja-JP" altLang="en-US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5" name="Rectangle 12"/>
          <p:cNvSpPr>
            <a:spLocks noChangeArrowheads="1"/>
          </p:cNvSpPr>
          <p:nvPr/>
        </p:nvSpPr>
        <p:spPr bwMode="auto">
          <a:xfrm>
            <a:off x="7000995" y="5852716"/>
            <a:ext cx="1312308" cy="299185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パートナー要員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1155000" y="3117659"/>
            <a:ext cx="1360949" cy="300192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lang="en-US" altLang="ja-JP" sz="14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1164510" y="3417851"/>
            <a:ext cx="1351439" cy="580801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中川様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テックファーム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cxnSp>
        <p:nvCxnSpPr>
          <p:cNvPr id="11" name="直線矢印コネクタ 10"/>
          <p:cNvCxnSpPr/>
          <p:nvPr/>
        </p:nvCxnSpPr>
        <p:spPr bwMode="auto">
          <a:xfrm>
            <a:off x="2680519" y="3646282"/>
            <a:ext cx="50405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 bwMode="auto">
          <a:xfrm>
            <a:off x="6081998" y="1443125"/>
            <a:ext cx="720450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 bwMode="auto">
          <a:xfrm flipV="1">
            <a:off x="6081998" y="3029987"/>
            <a:ext cx="729634" cy="1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 bwMode="auto">
          <a:xfrm flipV="1">
            <a:off x="6081998" y="4439321"/>
            <a:ext cx="720450" cy="78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 bwMode="auto">
          <a:xfrm>
            <a:off x="6081998" y="5881017"/>
            <a:ext cx="793015" cy="72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 bwMode="auto">
          <a:xfrm>
            <a:off x="6067642" y="1435911"/>
            <a:ext cx="12506" cy="44451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 bwMode="auto">
          <a:xfrm>
            <a:off x="5145083" y="3600227"/>
            <a:ext cx="935065" cy="68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26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utoShape 4"/>
          <p:cNvSpPr>
            <a:spLocks noChangeArrowheads="1"/>
          </p:cNvSpPr>
          <p:nvPr/>
        </p:nvSpPr>
        <p:spPr bwMode="auto">
          <a:xfrm>
            <a:off x="104626" y="865848"/>
            <a:ext cx="8747026" cy="5585231"/>
          </a:xfrm>
          <a:prstGeom prst="roundRect">
            <a:avLst>
              <a:gd name="adj" fmla="val 6824"/>
            </a:avLst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 dirty="0">
              <a:solidFill>
                <a:srgbClr val="00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0" y="469601"/>
            <a:ext cx="8961438" cy="287345"/>
            <a:chOff x="-4908" y="589993"/>
            <a:chExt cx="8522983" cy="282222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0" y="800207"/>
              <a:ext cx="8518075" cy="72008"/>
            </a:xfrm>
            <a:prstGeom prst="rect">
              <a:avLst/>
            </a:prstGeom>
            <a:solidFill>
              <a:srgbClr val="33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ja-JP" altLang="en-US" sz="4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-4908" y="589993"/>
              <a:ext cx="8518075" cy="141012"/>
            </a:xfrm>
            <a:prstGeom prst="rect">
              <a:avLst/>
            </a:prstGeom>
            <a:solidFill>
              <a:srgbClr val="33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ja-JP" altLang="en-US" sz="40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 bwMode="auto">
          <a:xfrm>
            <a:off x="45000" y="92947"/>
            <a:ext cx="6757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 anchor="t" anchorCtr="0">
            <a:spAutoFit/>
          </a:bodyPr>
          <a:lstStyle/>
          <a:p>
            <a:pPr algn="l"/>
            <a:r>
              <a:rPr kumimoji="1" lang="ja-JP" altLang="en-US" sz="1800" b="1" dirty="0" smtClean="0">
                <a:solidFill>
                  <a:srgbClr val="3399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■具体的な体制図～来年度～</a:t>
            </a:r>
          </a:p>
        </p:txBody>
      </p:sp>
      <p:sp>
        <p:nvSpPr>
          <p:cNvPr id="90" name="Rectangle 11"/>
          <p:cNvSpPr>
            <a:spLocks noChangeArrowheads="1"/>
          </p:cNvSpPr>
          <p:nvPr/>
        </p:nvSpPr>
        <p:spPr bwMode="auto">
          <a:xfrm>
            <a:off x="7000999" y="969109"/>
            <a:ext cx="1312307" cy="306199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メンバ</a:t>
            </a:r>
            <a:r>
              <a:rPr lang="ja-JP" altLang="en-US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Rectangle 12"/>
          <p:cNvSpPr>
            <a:spLocks noChangeArrowheads="1"/>
          </p:cNvSpPr>
          <p:nvPr/>
        </p:nvSpPr>
        <p:spPr bwMode="auto">
          <a:xfrm>
            <a:off x="7000998" y="1288883"/>
            <a:ext cx="1312307" cy="862417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児島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</a:t>
            </a: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経験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;14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；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Rectangle 11"/>
          <p:cNvSpPr>
            <a:spLocks noChangeArrowheads="1"/>
          </p:cNvSpPr>
          <p:nvPr/>
        </p:nvSpPr>
        <p:spPr bwMode="auto">
          <a:xfrm>
            <a:off x="7000998" y="2395804"/>
            <a:ext cx="1328546" cy="299185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メンバー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Rectangle 12"/>
          <p:cNvSpPr>
            <a:spLocks noChangeArrowheads="1"/>
          </p:cNvSpPr>
          <p:nvPr/>
        </p:nvSpPr>
        <p:spPr bwMode="auto">
          <a:xfrm>
            <a:off x="7000998" y="2692773"/>
            <a:ext cx="1328547" cy="862417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羽澤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27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歳）</a:t>
            </a:r>
            <a:endParaRPr lang="en-US" altLang="ja-JP" sz="140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経験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;4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40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単価；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Rectangle 11"/>
          <p:cNvSpPr>
            <a:spLocks noChangeArrowheads="1"/>
          </p:cNvSpPr>
          <p:nvPr/>
        </p:nvSpPr>
        <p:spPr bwMode="auto">
          <a:xfrm>
            <a:off x="7000997" y="3821852"/>
            <a:ext cx="1312307" cy="309512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メンバ</a:t>
            </a:r>
            <a:r>
              <a:rPr lang="ja-JP" altLang="en-US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Rectangle 12"/>
          <p:cNvSpPr>
            <a:spLocks noChangeArrowheads="1"/>
          </p:cNvSpPr>
          <p:nvPr/>
        </p:nvSpPr>
        <p:spPr bwMode="auto">
          <a:xfrm>
            <a:off x="7000996" y="4131364"/>
            <a:ext cx="1312307" cy="862417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仁井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</a:t>
            </a: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経験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 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；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Rectangle 11"/>
          <p:cNvSpPr>
            <a:spLocks noChangeArrowheads="1"/>
          </p:cNvSpPr>
          <p:nvPr/>
        </p:nvSpPr>
        <p:spPr bwMode="auto">
          <a:xfrm>
            <a:off x="3895953" y="4676583"/>
            <a:ext cx="1854208" cy="299185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</a:t>
            </a:r>
            <a:r>
              <a:rPr lang="en-US" altLang="ja-JP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(0.5</a:t>
            </a:r>
            <a:r>
              <a:rPr lang="ja-JP" altLang="en-US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人月</a:t>
            </a:r>
            <a:r>
              <a:rPr lang="en-US" altLang="ja-JP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Rectangle 12"/>
          <p:cNvSpPr>
            <a:spLocks noChangeArrowheads="1"/>
          </p:cNvSpPr>
          <p:nvPr/>
        </p:nvSpPr>
        <p:spPr bwMode="auto">
          <a:xfrm>
            <a:off x="3904655" y="4974990"/>
            <a:ext cx="1845506" cy="889613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石川（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37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</a:t>
            </a: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経験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;14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；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42.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2" name="Rectangle 11"/>
          <p:cNvSpPr>
            <a:spLocks noChangeArrowheads="1"/>
          </p:cNvSpPr>
          <p:nvPr/>
        </p:nvSpPr>
        <p:spPr bwMode="auto">
          <a:xfrm>
            <a:off x="3336523" y="3168563"/>
            <a:ext cx="1344783" cy="299185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リーダ</a:t>
            </a:r>
            <a:r>
              <a:rPr lang="ja-JP" altLang="en-US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3" name="Rectangle 12"/>
          <p:cNvSpPr>
            <a:spLocks noChangeArrowheads="1"/>
          </p:cNvSpPr>
          <p:nvPr/>
        </p:nvSpPr>
        <p:spPr bwMode="auto">
          <a:xfrm>
            <a:off x="3339020" y="3485963"/>
            <a:ext cx="1344783" cy="862417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安藤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32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歳）</a:t>
            </a:r>
            <a:endParaRPr lang="en-US" altLang="ja-JP" sz="140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経験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;14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40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単価；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4" name="Rectangle 11"/>
          <p:cNvSpPr>
            <a:spLocks noChangeArrowheads="1"/>
          </p:cNvSpPr>
          <p:nvPr/>
        </p:nvSpPr>
        <p:spPr bwMode="auto">
          <a:xfrm>
            <a:off x="7000995" y="5108634"/>
            <a:ext cx="1312307" cy="299185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メンバ</a:t>
            </a:r>
            <a:r>
              <a:rPr lang="ja-JP" altLang="en-US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5" name="Rectangle 12"/>
          <p:cNvSpPr>
            <a:spLocks noChangeArrowheads="1"/>
          </p:cNvSpPr>
          <p:nvPr/>
        </p:nvSpPr>
        <p:spPr bwMode="auto">
          <a:xfrm>
            <a:off x="7000994" y="5370707"/>
            <a:ext cx="1312308" cy="862417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新卒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</a:t>
            </a: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経験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 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0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；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518909" y="3300035"/>
            <a:ext cx="1351439" cy="300192"/>
          </a:xfrm>
          <a:prstGeom prst="rect">
            <a:avLst/>
          </a:prstGeom>
          <a:solidFill>
            <a:srgbClr val="99CC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lang="en-US" altLang="ja-JP" sz="14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endParaRPr lang="ja-JP" altLang="ja-JP" sz="14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518909" y="3600227"/>
            <a:ext cx="1351439" cy="580801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中川様</a:t>
            </a:r>
            <a:endParaRPr lang="en-US" altLang="ja-JP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spcBef>
                <a:spcPts val="625"/>
              </a:spcBef>
              <a:buClrTx/>
              <a:buSzPct val="120000"/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テックファーム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cxnSp>
        <p:nvCxnSpPr>
          <p:cNvPr id="8" name="直線矢印コネクタ 7"/>
          <p:cNvCxnSpPr/>
          <p:nvPr/>
        </p:nvCxnSpPr>
        <p:spPr bwMode="auto">
          <a:xfrm>
            <a:off x="5272807" y="3600080"/>
            <a:ext cx="0" cy="96249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 bwMode="auto">
          <a:xfrm>
            <a:off x="2106203" y="3607089"/>
            <a:ext cx="879034" cy="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 bwMode="auto">
          <a:xfrm>
            <a:off x="6081998" y="1443125"/>
            <a:ext cx="720450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 bwMode="auto">
          <a:xfrm flipV="1">
            <a:off x="6081998" y="3029987"/>
            <a:ext cx="729634" cy="1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 bwMode="auto">
          <a:xfrm flipV="1">
            <a:off x="6081998" y="4439321"/>
            <a:ext cx="720450" cy="78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 bwMode="auto">
          <a:xfrm>
            <a:off x="6081998" y="5881017"/>
            <a:ext cx="793015" cy="72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 bwMode="auto">
          <a:xfrm>
            <a:off x="6067642" y="1435911"/>
            <a:ext cx="12506" cy="44451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 bwMode="auto">
          <a:xfrm>
            <a:off x="4823057" y="3600227"/>
            <a:ext cx="1257091" cy="68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15" y="2964497"/>
            <a:ext cx="5474208" cy="79248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273C0B0-EB49-4A36-ADA7-80C3DF579061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50092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606060"/>
      </a:folHlink>
    </a:clrScheme>
    <a:fontScheme name="Blan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CC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solidFill>
          <a:srgbClr val="99CCFF"/>
        </a:solidFill>
        <a:ln w="1587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rtlCol="0" anchor="ctr" anchorCtr="1">
        <a:spAutoFit/>
      </a:bodyPr>
      <a:lstStyle>
        <a:defPPr>
          <a:defRPr kumimoji="1" sz="1200" dirty="0" smtClean="0">
            <a:latin typeface="Times New Roman" pitchFamily="18" charset="0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5F8DFF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557FE7"/>
        </a:accent6>
        <a:hlink>
          <a:srgbClr val="96C5F8"/>
        </a:hlink>
        <a:folHlink>
          <a:srgbClr val="D8E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002960"/>
        </a:accent1>
        <a:accent2>
          <a:srgbClr val="0066CC"/>
        </a:accent2>
        <a:accent3>
          <a:srgbClr val="AAAAAA"/>
        </a:accent3>
        <a:accent4>
          <a:srgbClr val="DADADA"/>
        </a:accent4>
        <a:accent5>
          <a:srgbClr val="AAACB6"/>
        </a:accent5>
        <a:accent6>
          <a:srgbClr val="005CB9"/>
        </a:accent6>
        <a:hlink>
          <a:srgbClr val="91B0FF"/>
        </a:hlink>
        <a:folHlink>
          <a:srgbClr val="C7E0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E7B95C"/>
        </a:accent6>
        <a:hlink>
          <a:srgbClr val="4F8636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4F8636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477930"/>
        </a:accent6>
        <a:hlink>
          <a:srgbClr val="FF9900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0066CC"/>
        </a:accent1>
        <a:accent2>
          <a:srgbClr val="4F8636"/>
        </a:accent2>
        <a:accent3>
          <a:srgbClr val="AAAAAA"/>
        </a:accent3>
        <a:accent4>
          <a:srgbClr val="DADADA"/>
        </a:accent4>
        <a:accent5>
          <a:srgbClr val="AAB8E2"/>
        </a:accent5>
        <a:accent6>
          <a:srgbClr val="477930"/>
        </a:accent6>
        <a:hlink>
          <a:srgbClr val="FF9900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9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50A2A0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489291"/>
        </a:accent6>
        <a:hlink>
          <a:srgbClr val="C7C293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174A7C"/>
        </a:accent1>
        <a:accent2>
          <a:srgbClr val="50A2A0"/>
        </a:accent2>
        <a:accent3>
          <a:srgbClr val="AAAAAA"/>
        </a:accent3>
        <a:accent4>
          <a:srgbClr val="DADADA"/>
        </a:accent4>
        <a:accent5>
          <a:srgbClr val="ABB1BF"/>
        </a:accent5>
        <a:accent6>
          <a:srgbClr val="489291"/>
        </a:accent6>
        <a:hlink>
          <a:srgbClr val="C7C293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115595</TotalTime>
  <Words>196</Words>
  <Application>Microsoft Office PowerPoint</Application>
  <PresentationFormat>ユーザー設定</PresentationFormat>
  <Paragraphs>58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ＭＳ Ｐゴシック</vt:lpstr>
      <vt:lpstr>Arial</vt:lpstr>
      <vt:lpstr>Times New Roman</vt:lpstr>
      <vt:lpstr>Blank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Corporate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プレゼンテーションタイトル</dc:title>
  <dc:creator>McKinsey</dc:creator>
  <cp:keywords>Message Universal Template A4JM</cp:keywords>
  <dc:description>Version 1.1</dc:description>
  <cp:lastModifiedBy>ayano.sakaki</cp:lastModifiedBy>
  <cp:revision>925</cp:revision>
  <cp:lastPrinted>2017-02-14T02:29:18Z</cp:lastPrinted>
  <dcterms:created xsi:type="dcterms:W3CDTF">2006-10-13T15:56:27Z</dcterms:created>
  <dcterms:modified xsi:type="dcterms:W3CDTF">2017-02-21T10:18:47Z</dcterms:modified>
  <cp:category>POT - A4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Event">
    <vt:lpwstr>クライアント</vt:lpwstr>
  </property>
  <property fmtid="{D5CDD505-2E9C-101B-9397-08002B2CF9AE}" pid="6" name="Delivery Date">
    <vt:lpwstr>日　付</vt:lpwstr>
  </property>
  <property fmtid="{D5CDD505-2E9C-101B-9397-08002B2CF9AE}" pid="7" name="DocID">
    <vt:lpwstr>TOK-AAA123-20061014-</vt:lpwstr>
  </property>
  <property fmtid="{D5CDD505-2E9C-101B-9397-08002B2CF9AE}" pid="8" name="DocIDinTitle">
    <vt:bool>true</vt:bool>
  </property>
  <property fmtid="{D5CDD505-2E9C-101B-9397-08002B2CF9AE}" pid="9" name="DocIDinSlide">
    <vt:bool>true</vt:bool>
  </property>
  <property fmtid="{D5CDD505-2E9C-101B-9397-08002B2CF9AE}" pid="10" name="DocIDPosition">
    <vt:i4>0</vt:i4>
  </property>
  <property fmtid="{D5CDD505-2E9C-101B-9397-08002B2CF9AE}" pid="11" name="Title">
    <vt:lpwstr/>
  </property>
  <property fmtid="{D5CDD505-2E9C-101B-9397-08002B2CF9AE}" pid="12" name="Final">
    <vt:bool>false</vt:bool>
  </property>
</Properties>
</file>