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9" r:id="rId10"/>
    <p:sldId id="268" r:id="rId11"/>
    <p:sldId id="266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ssenger.com/t/wantedly/" TargetMode="External"/><Relationship Id="rId2" Type="http://schemas.openxmlformats.org/officeDocument/2006/relationships/hyperlink" Target="https://www.wantedl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1023337281077500/" TargetMode="External"/><Relationship Id="rId4" Type="http://schemas.openxmlformats.org/officeDocument/2006/relationships/hyperlink" Target="https://chat.heyazine.com/?c=pr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0218" y="2404534"/>
            <a:ext cx="9154718" cy="1646302"/>
          </a:xfrm>
        </p:spPr>
        <p:txBody>
          <a:bodyPr/>
          <a:lstStyle/>
          <a:p>
            <a:r>
              <a:rPr lang="en-US" altLang="ja-JP" dirty="0" err="1" smtClean="0"/>
              <a:t>FacebookMessagerBot</a:t>
            </a:r>
            <a:r>
              <a:rPr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5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en-US" altLang="ja-JP" dirty="0" smtClean="0">
                <a:solidFill>
                  <a:schemeClr val="tx1"/>
                </a:solidFill>
              </a:rPr>
              <a:t>-4 </a:t>
            </a:r>
            <a:r>
              <a:rPr lang="en-US" altLang="ja-JP" dirty="0">
                <a:solidFill>
                  <a:schemeClr val="tx1"/>
                </a:solidFill>
              </a:rPr>
              <a:t>Facebook</a:t>
            </a:r>
            <a:r>
              <a:rPr lang="ja-JP" altLang="en-US" dirty="0">
                <a:solidFill>
                  <a:schemeClr val="tx1"/>
                </a:solidFill>
              </a:rPr>
              <a:t>アプリへの</a:t>
            </a:r>
            <a:r>
              <a:rPr lang="en-US" altLang="ja-JP" dirty="0" err="1">
                <a:solidFill>
                  <a:schemeClr val="tx1"/>
                </a:solidFill>
              </a:rPr>
              <a:t>Webhook</a:t>
            </a:r>
            <a:r>
              <a:rPr lang="ja-JP" altLang="en-US" dirty="0">
                <a:solidFill>
                  <a:schemeClr val="tx1"/>
                </a:solidFill>
              </a:rPr>
              <a:t>の登録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769165"/>
            <a:ext cx="8596668" cy="45925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sz="2800" dirty="0" smtClean="0"/>
              <a:t>下記プログラムを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サーバに配置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&lt;?</a:t>
            </a:r>
            <a:r>
              <a:rPr lang="en-US" altLang="ja-JP" sz="2800" dirty="0" err="1"/>
              <a:t>php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$</a:t>
            </a:r>
            <a:r>
              <a:rPr lang="en-US" altLang="ja-JP" sz="2800" dirty="0" err="1"/>
              <a:t>access_token</a:t>
            </a:r>
            <a:r>
              <a:rPr lang="en-US" altLang="ja-JP" sz="2800" dirty="0"/>
              <a:t> = </a:t>
            </a:r>
            <a:r>
              <a:rPr lang="en-US" altLang="ja-JP" sz="2800" dirty="0" smtClean="0"/>
              <a:t>&lt;</a:t>
            </a:r>
            <a:r>
              <a:rPr lang="en-US" altLang="ja-JP" sz="2800" dirty="0" err="1" smtClean="0"/>
              <a:t>facebookpage</a:t>
            </a:r>
            <a:r>
              <a:rPr lang="ja-JP" altLang="en-US" sz="2800" dirty="0" smtClean="0"/>
              <a:t>アクセストークン</a:t>
            </a:r>
            <a:r>
              <a:rPr lang="en-US" altLang="ja-JP" sz="2800" dirty="0" smtClean="0"/>
              <a:t>&gt;</a:t>
            </a:r>
          </a:p>
          <a:p>
            <a:pPr marL="0" indent="0">
              <a:buNone/>
            </a:pPr>
            <a:r>
              <a:rPr lang="en-US" altLang="ja-JP" sz="2800" dirty="0" smtClean="0"/>
              <a:t>$</a:t>
            </a:r>
            <a:r>
              <a:rPr lang="en-US" altLang="ja-JP" sz="2800" dirty="0" err="1"/>
              <a:t>verify_token</a:t>
            </a:r>
            <a:r>
              <a:rPr lang="en-US" altLang="ja-JP" sz="2800" dirty="0"/>
              <a:t> = "</a:t>
            </a:r>
            <a:r>
              <a:rPr lang="en-US" altLang="ja-JP" sz="2800" dirty="0" err="1"/>
              <a:t>fbbot</a:t>
            </a:r>
            <a:r>
              <a:rPr lang="en-US" altLang="ja-JP" sz="2800" dirty="0"/>
              <a:t>";</a:t>
            </a:r>
          </a:p>
          <a:p>
            <a:pPr marL="0" indent="0">
              <a:buNone/>
            </a:pPr>
            <a:r>
              <a:rPr lang="en-US" altLang="ja-JP" sz="2800" dirty="0"/>
              <a:t>$</a:t>
            </a:r>
            <a:r>
              <a:rPr lang="en-US" altLang="ja-JP" sz="2800" dirty="0" err="1"/>
              <a:t>hub_verify_token</a:t>
            </a:r>
            <a:r>
              <a:rPr lang="en-US" altLang="ja-JP" sz="2800" dirty="0"/>
              <a:t> = null;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</a:p>
          <a:p>
            <a:pPr marL="0" indent="0">
              <a:buNone/>
            </a:pPr>
            <a:r>
              <a:rPr lang="en-US" altLang="ja-JP" sz="2800" dirty="0"/>
              <a:t>if(</a:t>
            </a:r>
            <a:r>
              <a:rPr lang="en-US" altLang="ja-JP" sz="2800" dirty="0" err="1"/>
              <a:t>isset</a:t>
            </a:r>
            <a:r>
              <a:rPr lang="en-US" altLang="ja-JP" sz="2800" dirty="0"/>
              <a:t>($_REQUEST['</a:t>
            </a:r>
            <a:r>
              <a:rPr lang="en-US" altLang="ja-JP" sz="2800" dirty="0" err="1"/>
              <a:t>hub_challenge</a:t>
            </a:r>
            <a:r>
              <a:rPr lang="en-US" altLang="ja-JP" sz="2800" dirty="0"/>
              <a:t>'])) {</a:t>
            </a:r>
          </a:p>
          <a:p>
            <a:pPr marL="0" indent="0">
              <a:buNone/>
            </a:pPr>
            <a:r>
              <a:rPr lang="en-US" altLang="ja-JP" sz="2800" dirty="0"/>
              <a:t>    $challenge = $_REQUEST['</a:t>
            </a:r>
            <a:r>
              <a:rPr lang="en-US" altLang="ja-JP" sz="2800" dirty="0" err="1"/>
              <a:t>hub_challenge</a:t>
            </a:r>
            <a:r>
              <a:rPr lang="en-US" altLang="ja-JP" sz="2800" dirty="0"/>
              <a:t>'];</a:t>
            </a:r>
          </a:p>
          <a:p>
            <a:pPr marL="0" indent="0">
              <a:buNone/>
            </a:pPr>
            <a:r>
              <a:rPr lang="en-US" altLang="ja-JP" sz="2800" dirty="0"/>
              <a:t>    $</a:t>
            </a:r>
            <a:r>
              <a:rPr lang="en-US" altLang="ja-JP" sz="2800" dirty="0" err="1"/>
              <a:t>hub_verify_token</a:t>
            </a:r>
            <a:r>
              <a:rPr lang="en-US" altLang="ja-JP" sz="2800" dirty="0"/>
              <a:t> = $_REQUEST['</a:t>
            </a:r>
            <a:r>
              <a:rPr lang="en-US" altLang="ja-JP" sz="2800" dirty="0" err="1"/>
              <a:t>hub_verify_token</a:t>
            </a:r>
            <a:r>
              <a:rPr lang="en-US" altLang="ja-JP" sz="2800" dirty="0"/>
              <a:t>'];</a:t>
            </a:r>
          </a:p>
          <a:p>
            <a:pPr marL="0" indent="0">
              <a:buNone/>
            </a:pPr>
            <a:r>
              <a:rPr lang="en-US" altLang="ja-JP" sz="2800" dirty="0"/>
              <a:t>}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</a:p>
          <a:p>
            <a:pPr marL="0" indent="0">
              <a:buNone/>
            </a:pPr>
            <a:r>
              <a:rPr lang="en-US" altLang="ja-JP" sz="2800" dirty="0"/>
              <a:t>if ($</a:t>
            </a:r>
            <a:r>
              <a:rPr lang="en-US" altLang="ja-JP" sz="2800" dirty="0" err="1"/>
              <a:t>hub_verify_token</a:t>
            </a:r>
            <a:r>
              <a:rPr lang="en-US" altLang="ja-JP" sz="2800" dirty="0"/>
              <a:t> === $</a:t>
            </a:r>
            <a:r>
              <a:rPr lang="en-US" altLang="ja-JP" sz="2800" dirty="0" err="1"/>
              <a:t>verify_token</a:t>
            </a:r>
            <a:r>
              <a:rPr lang="en-US" altLang="ja-JP" sz="2800" dirty="0"/>
              <a:t>) {</a:t>
            </a:r>
          </a:p>
          <a:p>
            <a:pPr marL="0" indent="0">
              <a:buNone/>
            </a:pPr>
            <a:r>
              <a:rPr lang="en-US" altLang="ja-JP" sz="2800" dirty="0"/>
              <a:t>    echo $challenge;</a:t>
            </a:r>
          </a:p>
          <a:p>
            <a:pPr marL="0" indent="0">
              <a:buNone/>
            </a:pPr>
            <a:r>
              <a:rPr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en-US" altLang="ja-JP" dirty="0" smtClean="0">
                <a:solidFill>
                  <a:schemeClr val="tx1"/>
                </a:solidFill>
              </a:rPr>
              <a:t>-4 </a:t>
            </a:r>
            <a:r>
              <a:rPr lang="en-US" altLang="ja-JP" dirty="0">
                <a:solidFill>
                  <a:schemeClr val="tx1"/>
                </a:solidFill>
              </a:rPr>
              <a:t>Facebook</a:t>
            </a:r>
            <a:r>
              <a:rPr lang="ja-JP" altLang="en-US" dirty="0">
                <a:solidFill>
                  <a:schemeClr val="tx1"/>
                </a:solidFill>
              </a:rPr>
              <a:t>アプリへの</a:t>
            </a:r>
            <a:r>
              <a:rPr lang="en-US" altLang="ja-JP" dirty="0" err="1">
                <a:solidFill>
                  <a:schemeClr val="tx1"/>
                </a:solidFill>
              </a:rPr>
              <a:t>Webhook</a:t>
            </a:r>
            <a:r>
              <a:rPr lang="ja-JP" altLang="en-US" dirty="0">
                <a:solidFill>
                  <a:schemeClr val="tx1"/>
                </a:solidFill>
              </a:rPr>
              <a:t>の登録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6163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1"/>
                </a:solidFill>
              </a:rPr>
              <a:t>プロダクト</a:t>
            </a:r>
            <a:r>
              <a:rPr lang="en-US" altLang="ja-JP" sz="2400" b="1" dirty="0">
                <a:solidFill>
                  <a:schemeClr val="tx1"/>
                </a:solidFill>
              </a:rPr>
              <a:t>&gt;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messenger&gt;</a:t>
            </a: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 err="1" smtClean="0">
                <a:solidFill>
                  <a:schemeClr val="tx1"/>
                </a:solidFill>
              </a:rPr>
              <a:t>Webhooks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&gt;Setup </a:t>
            </a:r>
            <a:r>
              <a:rPr lang="en-US" altLang="ja-JP" sz="2400" b="1" dirty="0" err="1">
                <a:solidFill>
                  <a:schemeClr val="tx1"/>
                </a:solidFill>
              </a:rPr>
              <a:t>Webhooks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96" y="2749223"/>
            <a:ext cx="7057143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en-US" altLang="ja-JP" dirty="0" smtClean="0">
                <a:solidFill>
                  <a:schemeClr val="tx1"/>
                </a:solidFill>
              </a:rPr>
              <a:t>-4 </a:t>
            </a:r>
            <a:r>
              <a:rPr lang="en-US" altLang="ja-JP" dirty="0">
                <a:solidFill>
                  <a:schemeClr val="tx1"/>
                </a:solidFill>
              </a:rPr>
              <a:t>Facebook</a:t>
            </a:r>
            <a:r>
              <a:rPr lang="ja-JP" altLang="en-US" dirty="0">
                <a:solidFill>
                  <a:schemeClr val="tx1"/>
                </a:solidFill>
              </a:rPr>
              <a:t>アプリへの</a:t>
            </a:r>
            <a:r>
              <a:rPr lang="en-US" altLang="ja-JP" dirty="0" err="1">
                <a:solidFill>
                  <a:schemeClr val="tx1"/>
                </a:solidFill>
              </a:rPr>
              <a:t>Webhook</a:t>
            </a:r>
            <a:r>
              <a:rPr lang="ja-JP" altLang="en-US" dirty="0">
                <a:solidFill>
                  <a:schemeClr val="tx1"/>
                </a:solidFill>
              </a:rPr>
              <a:t>の登録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6163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1"/>
                </a:solidFill>
              </a:rPr>
              <a:t>プロダクト</a:t>
            </a:r>
            <a:r>
              <a:rPr lang="en-US" altLang="ja-JP" sz="2400" b="1" dirty="0">
                <a:solidFill>
                  <a:schemeClr val="tx1"/>
                </a:solidFill>
              </a:rPr>
              <a:t>&gt;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messenger&gt;</a:t>
            </a: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 err="1" smtClean="0">
                <a:solidFill>
                  <a:schemeClr val="tx1"/>
                </a:solidFill>
              </a:rPr>
              <a:t>Webhooks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&gt;Setup </a:t>
            </a:r>
            <a:r>
              <a:rPr lang="en-US" altLang="ja-JP" sz="2400" b="1" dirty="0" err="1" smtClean="0">
                <a:solidFill>
                  <a:schemeClr val="tx1"/>
                </a:solidFill>
              </a:rPr>
              <a:t>Webhooks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400" b="1" dirty="0">
                <a:solidFill>
                  <a:schemeClr val="tx1"/>
                </a:solidFill>
              </a:rPr>
              <a:t>　</a:t>
            </a:r>
            <a:r>
              <a:rPr lang="ja-JP" altLang="en-US" sz="2400" b="1" dirty="0" smtClean="0">
                <a:solidFill>
                  <a:schemeClr val="tx1"/>
                </a:solidFill>
              </a:rPr>
              <a:t>　　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Webhooks</a:t>
            </a:r>
            <a:r>
              <a:rPr lang="ja-JP" altLang="en-US" sz="2400" dirty="0" smtClean="0">
                <a:solidFill>
                  <a:schemeClr val="tx1"/>
                </a:solidFill>
              </a:rPr>
              <a:t>登録後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facebook</a:t>
            </a:r>
            <a:r>
              <a:rPr lang="ja-JP" altLang="en-US" sz="2400" dirty="0" smtClean="0">
                <a:solidFill>
                  <a:schemeClr val="tx1"/>
                </a:solidFill>
              </a:rPr>
              <a:t>ページをフォローする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60" y="2989778"/>
            <a:ext cx="680952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/>
                </a:solidFill>
              </a:rPr>
              <a:t>④</a:t>
            </a:r>
            <a:r>
              <a:rPr lang="en-US" altLang="ja-JP" sz="3200" dirty="0">
                <a:solidFill>
                  <a:schemeClr val="tx1"/>
                </a:solidFill>
              </a:rPr>
              <a:t>-5 Facebook</a:t>
            </a:r>
            <a:r>
              <a:rPr lang="ja-JP" altLang="en-US" sz="3200" dirty="0">
                <a:solidFill>
                  <a:schemeClr val="tx1"/>
                </a:solidFill>
              </a:rPr>
              <a:t>アプリの作成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769165"/>
            <a:ext cx="8596668" cy="4592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/>
              <a:t>メッセージを取得して返信する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を作成する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10</a:t>
            </a:r>
            <a:r>
              <a:rPr lang="ja-JP" altLang="en-US" sz="2800" dirty="0" smtClean="0"/>
              <a:t>ページで配置した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のプログラムを上書きする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034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77334" y="1440873"/>
            <a:ext cx="9381066" cy="4294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①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と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  <a:p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を使って</a:t>
            </a:r>
            <a:r>
              <a:rPr lang="ja-JP" altLang="en-US" dirty="0" smtClean="0">
                <a:solidFill>
                  <a:schemeClr val="tx1"/>
                </a:solidFill>
              </a:rPr>
              <a:t>みよう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③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仕組み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sz="900" dirty="0" smtClean="0">
              <a:solidFill>
                <a:schemeClr val="tx1"/>
              </a:solidFill>
            </a:endParaRPr>
          </a:p>
          <a:p>
            <a:endParaRPr lang="ja-JP" altLang="en-US" sz="1000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を作って</a:t>
            </a:r>
            <a:r>
              <a:rPr lang="ja-JP" altLang="en-US" dirty="0" smtClean="0">
                <a:solidFill>
                  <a:schemeClr val="tx1"/>
                </a:solidFill>
              </a:rPr>
              <a:t>みよう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①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とは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9139526" cy="4226417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企業や団体が公開している</a:t>
            </a:r>
            <a:r>
              <a:rPr lang="en-US" altLang="ja-JP" sz="2800" dirty="0" smtClean="0"/>
              <a:t>Facebook</a:t>
            </a:r>
            <a:r>
              <a:rPr lang="ja-JP" altLang="en-US" sz="2800" dirty="0" smtClean="0"/>
              <a:t>ページに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lang="en-US" altLang="ja-JP" sz="2800" dirty="0"/>
              <a:t>Messenger</a:t>
            </a:r>
            <a:r>
              <a:rPr lang="ja-JP" altLang="en-US" sz="2800" dirty="0" smtClean="0"/>
              <a:t>機能があります。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lang="ja-JP" altLang="en-US" sz="2800" dirty="0"/>
              <a:t>その</a:t>
            </a:r>
            <a:r>
              <a:rPr lang="en-US" altLang="ja-JP" sz="2800" dirty="0"/>
              <a:t>Facebook</a:t>
            </a:r>
            <a:r>
              <a:rPr lang="ja-JP" altLang="en-US" sz="2800" dirty="0"/>
              <a:t>ページにメッセージを送ると</a:t>
            </a:r>
            <a:r>
              <a:rPr lang="ja-JP" altLang="en-US" sz="2800" dirty="0" smtClean="0"/>
              <a:t>管理者　　　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に</a:t>
            </a:r>
            <a:r>
              <a:rPr lang="ja-JP" altLang="en-US" sz="2800" dirty="0"/>
              <a:t>通知がいくのですが</a:t>
            </a:r>
            <a:r>
              <a:rPr lang="ja-JP" altLang="en-US" sz="2800" dirty="0" smtClean="0"/>
              <a:t>、その返信を</a:t>
            </a:r>
            <a:r>
              <a:rPr lang="en-US" altLang="ja-JP" sz="2800" dirty="0" smtClean="0"/>
              <a:t>Bot</a:t>
            </a:r>
            <a:r>
              <a:rPr lang="ja-JP" altLang="en-US" sz="2800" dirty="0" smtClean="0"/>
              <a:t>できます。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それが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sz="2800" dirty="0" smtClean="0">
                <a:solidFill>
                  <a:schemeClr val="tx1"/>
                </a:solidFill>
              </a:rPr>
              <a:t>といいます。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/>
              <a:t>サーバーを</a:t>
            </a:r>
            <a:r>
              <a:rPr lang="en-US" altLang="ja-JP" sz="2800" dirty="0"/>
              <a:t>1</a:t>
            </a:r>
            <a:r>
              <a:rPr lang="ja-JP" altLang="en-US" sz="2800" dirty="0"/>
              <a:t>台</a:t>
            </a:r>
            <a:r>
              <a:rPr lang="ja-JP" altLang="en-US" sz="2800" dirty="0" smtClean="0"/>
              <a:t>立てるだけ簡単に</a:t>
            </a:r>
            <a:r>
              <a:rPr lang="en-US" altLang="ja-JP" sz="2800" dirty="0" smtClean="0"/>
              <a:t>Bot</a:t>
            </a:r>
            <a:r>
              <a:rPr lang="ja-JP" altLang="en-US" sz="2800" dirty="0" smtClean="0"/>
              <a:t>を作成できます</a:t>
            </a:r>
            <a:r>
              <a:rPr kumimoji="1" lang="ja-JP" altLang="en-US" sz="2800" dirty="0" smtClean="0"/>
              <a:t>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69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②</a:t>
            </a:r>
            <a:r>
              <a:rPr lang="en-US" altLang="ja-JP" dirty="0" err="1" smtClean="0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を使ってみよう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22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/>
              <a:t>■現在公開されてるサービス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１</a:t>
            </a:r>
            <a:r>
              <a:rPr lang="en-US" altLang="ja-JP" sz="2800" dirty="0" smtClean="0"/>
              <a:t>.</a:t>
            </a:r>
            <a:r>
              <a:rPr lang="ja-JP" altLang="en-US" sz="2800" dirty="0" smtClean="0"/>
              <a:t>「</a:t>
            </a:r>
            <a:r>
              <a:rPr lang="en-US" altLang="ja-JP" sz="2800" dirty="0" err="1">
                <a:hlinkClick r:id="rId2"/>
              </a:rPr>
              <a:t>Wantedly</a:t>
            </a:r>
            <a:r>
              <a:rPr lang="ja-JP" altLang="en-US" sz="2800" dirty="0" smtClean="0"/>
              <a:t>」の仕事探しができる</a:t>
            </a:r>
            <a:r>
              <a:rPr lang="en-US" altLang="ja-JP" sz="2800" dirty="0" smtClean="0"/>
              <a:t>Bot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    </a:t>
            </a:r>
            <a:r>
              <a:rPr lang="en-US" altLang="ja-JP" sz="2800" dirty="0" smtClean="0">
                <a:hlinkClick r:id="rId3"/>
              </a:rPr>
              <a:t>https</a:t>
            </a:r>
            <a:r>
              <a:rPr lang="en-US" altLang="ja-JP" sz="2800" dirty="0">
                <a:hlinkClick r:id="rId3"/>
              </a:rPr>
              <a:t>://www.messenger.com/t/wantedly</a:t>
            </a:r>
            <a:r>
              <a:rPr lang="en-US" altLang="ja-JP" sz="2800" dirty="0" smtClean="0">
                <a:hlinkClick r:id="rId3"/>
              </a:rPr>
              <a:t>/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2800" dirty="0" smtClean="0"/>
              <a:t>2.</a:t>
            </a:r>
            <a:r>
              <a:rPr kumimoji="1" lang="ja-JP" altLang="en-US" sz="2800" dirty="0" smtClean="0"/>
              <a:t>　</a:t>
            </a:r>
            <a:r>
              <a:rPr lang="ja-JP" altLang="en-US" sz="2800" dirty="0" smtClean="0"/>
              <a:t>お部屋</a:t>
            </a:r>
            <a:r>
              <a:rPr lang="ja-JP" altLang="en-US" sz="2800" dirty="0"/>
              <a:t>探し</a:t>
            </a:r>
            <a:r>
              <a:rPr lang="en-US" altLang="ja-JP" sz="2800" dirty="0"/>
              <a:t>Bot</a:t>
            </a:r>
            <a:r>
              <a:rPr lang="ja-JP" altLang="en-US" sz="2800" dirty="0"/>
              <a:t>ヘヤジイ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    </a:t>
            </a:r>
            <a:r>
              <a:rPr lang="en-US" altLang="ja-JP" sz="2800" dirty="0">
                <a:hlinkClick r:id="rId4"/>
              </a:rPr>
              <a:t>https://chat.heyazine.com/?</a:t>
            </a:r>
            <a:r>
              <a:rPr lang="en-US" altLang="ja-JP" sz="2800" dirty="0" smtClean="0">
                <a:hlinkClick r:id="rId4"/>
              </a:rPr>
              <a:t>c=prt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1000" dirty="0" smtClean="0"/>
          </a:p>
          <a:p>
            <a:pPr marL="0" indent="0">
              <a:buNone/>
            </a:pPr>
            <a:r>
              <a:rPr lang="ja-JP" altLang="en-US" sz="2800" dirty="0"/>
              <a:t>■</a:t>
            </a:r>
            <a:r>
              <a:rPr lang="ja-JP" altLang="en-US" sz="2800" dirty="0" smtClean="0"/>
              <a:t>公開はされてないけど・・・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    </a:t>
            </a:r>
            <a:r>
              <a:rPr lang="en-US" altLang="ja-JP" sz="2800" dirty="0" smtClean="0">
                <a:hlinkClick r:id="rId5"/>
              </a:rPr>
              <a:t>https</a:t>
            </a:r>
            <a:r>
              <a:rPr lang="en-US" altLang="ja-JP" sz="2800" dirty="0">
                <a:hlinkClick r:id="rId5"/>
              </a:rPr>
              <a:t>://www.facebook.com/1023337281077500</a:t>
            </a:r>
            <a:r>
              <a:rPr lang="en-US" altLang="ja-JP" sz="2800" dirty="0" smtClean="0">
                <a:hlinkClick r:id="rId5"/>
              </a:rPr>
              <a:t>/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86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③</a:t>
            </a:r>
            <a:r>
              <a:rPr lang="en-US" altLang="ja-JP" dirty="0" err="1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仕組み</a:t>
            </a:r>
            <a:r>
              <a:rPr lang="ja-JP" altLang="en-US" dirty="0">
                <a:solidFill>
                  <a:schemeClr val="tx1"/>
                </a:solidFill>
              </a:rPr>
              <a:t>１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46" y="2671304"/>
            <a:ext cx="1581945" cy="158194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08" y="2588171"/>
            <a:ext cx="1219200" cy="1905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508969" y="1875670"/>
            <a:ext cx="2544793" cy="64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FacebookMessager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807812" y="1876820"/>
            <a:ext cx="2544793" cy="64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10" y="2928040"/>
            <a:ext cx="1242076" cy="1242076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4301379" y="1871681"/>
            <a:ext cx="2544793" cy="64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Facebook</a:t>
            </a:r>
            <a:r>
              <a:rPr lang="ja-JP" altLang="en-US" dirty="0" smtClean="0">
                <a:solidFill>
                  <a:schemeClr val="tx1"/>
                </a:solidFill>
              </a:rPr>
              <a:t>ページ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3060486" y="3618353"/>
            <a:ext cx="1357746" cy="548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543745" y="3608298"/>
            <a:ext cx="1357746" cy="548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10800000">
            <a:off x="6448788" y="2867796"/>
            <a:ext cx="1357746" cy="5486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2980246" y="2867581"/>
            <a:ext cx="1357746" cy="5486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U ターン矢印 19"/>
          <p:cNvSpPr/>
          <p:nvPr/>
        </p:nvSpPr>
        <p:spPr>
          <a:xfrm rot="10800000">
            <a:off x="1846053" y="4493171"/>
            <a:ext cx="3605840" cy="103692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64718" y="5447462"/>
            <a:ext cx="5540887" cy="989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Subscribe(API</a:t>
            </a:r>
            <a:r>
              <a:rPr lang="ja-JP" altLang="en-US" dirty="0" smtClean="0"/>
              <a:t>の許可</a:t>
            </a:r>
            <a:r>
              <a:rPr lang="en-US" altLang="ja-JP" dirty="0" smtClean="0"/>
              <a:t>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309480" y="4045516"/>
            <a:ext cx="2544793" cy="64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SendAPI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351407" y="2249046"/>
            <a:ext cx="2544793" cy="64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Webhook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0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563880"/>
            <a:ext cx="8596668" cy="1057102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③</a:t>
            </a:r>
            <a:r>
              <a:rPr lang="en-US" altLang="ja-JP" dirty="0" err="1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仕組み２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2574" y="1814945"/>
            <a:ext cx="9396306" cy="4226417"/>
          </a:xfrm>
        </p:spPr>
        <p:txBody>
          <a:bodyPr>
            <a:normAutofit/>
          </a:bodyPr>
          <a:lstStyle/>
          <a:p>
            <a:r>
              <a:rPr lang="en-US" altLang="ja-JP" sz="2800" b="1" dirty="0" err="1" smtClean="0"/>
              <a:t>Webhook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ja-JP" altLang="en-US" sz="2800" b="1" dirty="0" smtClean="0"/>
              <a:t>　　</a:t>
            </a:r>
            <a:r>
              <a:rPr lang="en-US" altLang="ja-JP" sz="2800" dirty="0"/>
              <a:t>Facebook</a:t>
            </a:r>
            <a:r>
              <a:rPr lang="ja-JP" altLang="en-US" sz="2800" dirty="0"/>
              <a:t>ページに届いたメッセージを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が受け取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ja-JP" altLang="en-US" sz="2800" dirty="0" err="1" smtClean="0"/>
              <a:t>る</a:t>
            </a:r>
            <a:r>
              <a:rPr lang="ja-JP" altLang="en-US" sz="2800" dirty="0"/>
              <a:t>ために利用するのが</a:t>
            </a:r>
            <a:r>
              <a:rPr lang="en-US" altLang="ja-JP" sz="2800" dirty="0" err="1"/>
              <a:t>Webhook</a:t>
            </a:r>
            <a:r>
              <a:rPr lang="ja-JP" altLang="en-US" sz="2800" dirty="0"/>
              <a:t>です</a:t>
            </a:r>
            <a:r>
              <a:rPr lang="ja-JP" altLang="en-US" sz="2800" dirty="0" smtClean="0"/>
              <a:t>。ユーザーが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Facebook</a:t>
            </a:r>
            <a:r>
              <a:rPr lang="ja-JP" altLang="en-US" sz="2800" dirty="0"/>
              <a:t>ページに送信したメッセージは</a:t>
            </a:r>
            <a:r>
              <a:rPr lang="en-US" altLang="ja-JP" sz="2800" dirty="0"/>
              <a:t>Facebook</a:t>
            </a:r>
            <a:r>
              <a:rPr lang="ja-JP" altLang="en-US" sz="2800" dirty="0" smtClean="0"/>
              <a:t>側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で</a:t>
            </a:r>
            <a:r>
              <a:rPr lang="ja-JP" altLang="en-US" sz="2800" dirty="0"/>
              <a:t>まとめられ、</a:t>
            </a:r>
            <a:r>
              <a:rPr lang="en-US" altLang="ja-JP" sz="2800" dirty="0" err="1"/>
              <a:t>Webhook</a:t>
            </a:r>
            <a:r>
              <a:rPr lang="ja-JP" altLang="en-US" sz="2800" dirty="0"/>
              <a:t>として設定した</a:t>
            </a:r>
            <a:r>
              <a:rPr lang="en-US" altLang="ja-JP" sz="2800" dirty="0"/>
              <a:t>URL</a:t>
            </a:r>
            <a:r>
              <a:rPr lang="ja-JP" altLang="en-US" sz="2800" dirty="0" smtClean="0"/>
              <a:t>にポスト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されます</a:t>
            </a:r>
            <a:r>
              <a:rPr lang="ja-JP" altLang="en-US" sz="2800" dirty="0"/>
              <a:t>。</a:t>
            </a:r>
            <a:br>
              <a:rPr lang="ja-JP" altLang="en-US" sz="2800" dirty="0"/>
            </a:br>
            <a:r>
              <a:rPr lang="ja-JP" altLang="en-US" sz="2800" b="1" dirty="0"/>
              <a:t>　</a:t>
            </a:r>
            <a:endParaRPr lang="en-US" altLang="ja-JP" sz="2800" b="1" dirty="0" smtClean="0"/>
          </a:p>
          <a:p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1511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563880"/>
            <a:ext cx="8596668" cy="1057102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③</a:t>
            </a:r>
            <a:r>
              <a:rPr lang="en-US" altLang="ja-JP" dirty="0" err="1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仕組み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2574" y="1814945"/>
            <a:ext cx="9396306" cy="4226417"/>
          </a:xfrm>
        </p:spPr>
        <p:txBody>
          <a:bodyPr>
            <a:normAutofit/>
          </a:bodyPr>
          <a:lstStyle/>
          <a:p>
            <a:r>
              <a:rPr lang="en-US" altLang="ja-JP" sz="2800" b="1" dirty="0"/>
              <a:t>Send </a:t>
            </a:r>
            <a:r>
              <a:rPr lang="en-US" altLang="ja-JP" sz="2800" b="1" dirty="0" smtClean="0"/>
              <a:t>API</a:t>
            </a:r>
          </a:p>
          <a:p>
            <a:pPr marL="0" indent="0">
              <a:buNone/>
            </a:pPr>
            <a:r>
              <a:rPr lang="ja-JP" altLang="en-US" sz="2800" b="1" dirty="0" smtClean="0"/>
              <a:t>　　</a:t>
            </a:r>
            <a:r>
              <a:rPr lang="en-US" altLang="ja-JP" sz="2800" dirty="0"/>
              <a:t>Facebook</a:t>
            </a:r>
            <a:r>
              <a:rPr lang="ja-JP" altLang="en-US" sz="2800" dirty="0"/>
              <a:t>ページを通じてメッセージを送信する</a:t>
            </a:r>
            <a:r>
              <a:rPr lang="ja-JP" altLang="en-US" sz="2800" dirty="0" smtClean="0"/>
              <a:t>ため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</a:t>
            </a:r>
            <a:r>
              <a:rPr lang="ja-JP" altLang="en-US" sz="2800" dirty="0" smtClean="0"/>
              <a:t>に</a:t>
            </a:r>
            <a:r>
              <a:rPr lang="en-US" altLang="ja-JP" sz="2800" dirty="0"/>
              <a:t>Send API</a:t>
            </a:r>
            <a:r>
              <a:rPr lang="ja-JP" altLang="en-US" sz="2800" dirty="0"/>
              <a:t>を利用します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</a:t>
            </a:r>
            <a:r>
              <a:rPr lang="ja-JP" altLang="en-US" sz="2800" dirty="0" smtClean="0"/>
              <a:t>テキストメッセージ</a:t>
            </a:r>
            <a:r>
              <a:rPr lang="ja-JP" altLang="en-US" sz="2800" dirty="0"/>
              <a:t>の他、</a:t>
            </a:r>
            <a:r>
              <a:rPr lang="en-US" altLang="ja-JP" sz="2800" dirty="0"/>
              <a:t>Send API</a:t>
            </a:r>
            <a:r>
              <a:rPr lang="ja-JP" altLang="en-US" sz="2800" dirty="0"/>
              <a:t>に構造化</a:t>
            </a:r>
            <a:r>
              <a:rPr lang="ja-JP" altLang="en-US" sz="2800" dirty="0" smtClean="0"/>
              <a:t>された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</a:t>
            </a:r>
            <a:r>
              <a:rPr lang="ja-JP" altLang="en-US" sz="2800" dirty="0" smtClean="0"/>
              <a:t>データ</a:t>
            </a:r>
            <a:r>
              <a:rPr lang="ja-JP" altLang="en-US" sz="2800" dirty="0"/>
              <a:t>を送信することで、画像の表示、選択肢の</a:t>
            </a:r>
            <a:r>
              <a:rPr lang="ja-JP" altLang="en-US" sz="2800" dirty="0" smtClean="0"/>
              <a:t>提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</a:t>
            </a:r>
            <a:r>
              <a:rPr lang="ja-JP" altLang="en-US" sz="2800" dirty="0" smtClean="0"/>
              <a:t>示</a:t>
            </a:r>
            <a:r>
              <a:rPr lang="ja-JP" altLang="en-US" sz="2800" dirty="0"/>
              <a:t>などを行うことができます。</a:t>
            </a:r>
            <a:br>
              <a:rPr lang="ja-JP" altLang="en-US" sz="2800" dirty="0"/>
            </a:br>
            <a:r>
              <a:rPr lang="ja-JP" altLang="en-US" sz="2800" b="1" dirty="0"/>
              <a:t>　</a:t>
            </a:r>
            <a:endParaRPr lang="en-US" altLang="ja-JP" sz="2800" b="1" dirty="0" smtClean="0"/>
          </a:p>
          <a:p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925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④</a:t>
            </a:r>
            <a:r>
              <a:rPr lang="en-US" altLang="ja-JP" dirty="0" err="1">
                <a:solidFill>
                  <a:schemeClr val="tx1"/>
                </a:solidFill>
              </a:rPr>
              <a:t>FacebookMessagerBot</a:t>
            </a:r>
            <a:r>
              <a:rPr lang="ja-JP" altLang="en-US" dirty="0">
                <a:solidFill>
                  <a:schemeClr val="tx1"/>
                </a:solidFill>
              </a:rPr>
              <a:t>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22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en-US" altLang="ja-JP" sz="2800" dirty="0" smtClean="0"/>
              <a:t>④</a:t>
            </a:r>
            <a:r>
              <a:rPr lang="en-US" altLang="ja-JP" sz="2800" dirty="0"/>
              <a:t>-</a:t>
            </a:r>
            <a:r>
              <a:rPr lang="en-US" altLang="ja-JP" sz="2800" dirty="0" smtClean="0"/>
              <a:t>1</a:t>
            </a:r>
            <a:r>
              <a:rPr lang="ja-JP" altLang="en-US" sz="2800" dirty="0"/>
              <a:t> </a:t>
            </a:r>
            <a:r>
              <a:rPr lang="en-US" altLang="ja-JP" sz="2800" dirty="0" err="1" smtClean="0"/>
              <a:t>FacebookDevelopers</a:t>
            </a:r>
            <a:r>
              <a:rPr lang="ja-JP" altLang="en-US" sz="2800" dirty="0"/>
              <a:t>に登録</a:t>
            </a:r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/>
              <a:t>　　　</a:t>
            </a:r>
            <a:r>
              <a:rPr lang="en-US" altLang="ja-JP" sz="2800" dirty="0">
                <a:hlinkClick r:id="rId2"/>
              </a:rPr>
              <a:t>https://developers.facebook.com</a:t>
            </a:r>
            <a:r>
              <a:rPr lang="en-US" altLang="ja-JP" sz="2800" dirty="0" smtClean="0">
                <a:hlinkClick r:id="rId2"/>
              </a:rPr>
              <a:t>/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/>
              <a:t>　④</a:t>
            </a:r>
            <a:r>
              <a:rPr lang="en-US" altLang="ja-JP" sz="2800" dirty="0"/>
              <a:t>-</a:t>
            </a:r>
            <a:r>
              <a:rPr lang="en-US" altLang="ja-JP" sz="2800" dirty="0" smtClean="0"/>
              <a:t>2 Facebook</a:t>
            </a:r>
            <a:r>
              <a:rPr lang="ja-JP" altLang="en-US" sz="2800" dirty="0"/>
              <a:t>ページの</a:t>
            </a:r>
            <a:r>
              <a:rPr lang="ja-JP" altLang="en-US" sz="2800" dirty="0" smtClean="0"/>
              <a:t>作成</a:t>
            </a:r>
            <a:endParaRPr lang="ja-JP" altLang="en-US" sz="900" dirty="0"/>
          </a:p>
          <a:p>
            <a:pPr marL="0" indent="0">
              <a:buNone/>
            </a:pPr>
            <a:r>
              <a:rPr lang="ja-JP" altLang="en-US" sz="2800" dirty="0" smtClean="0"/>
              <a:t>　</a:t>
            </a:r>
            <a:r>
              <a:rPr lang="ja-JP" altLang="en-US" sz="2800" dirty="0"/>
              <a:t>　④</a:t>
            </a:r>
            <a:r>
              <a:rPr lang="en-US" altLang="ja-JP" sz="2800" dirty="0"/>
              <a:t>-</a:t>
            </a:r>
            <a:r>
              <a:rPr lang="en-US" altLang="ja-JP" sz="2800" dirty="0" smtClean="0"/>
              <a:t>3 </a:t>
            </a:r>
            <a:r>
              <a:rPr lang="en-US" altLang="ja-JP" sz="2800" dirty="0" err="1" smtClean="0"/>
              <a:t>FacebookDevelopers</a:t>
            </a:r>
            <a:r>
              <a:rPr lang="ja-JP" altLang="en-US" sz="2800" dirty="0"/>
              <a:t>にアプリ</a:t>
            </a:r>
            <a:r>
              <a:rPr lang="ja-JP" altLang="en-US" sz="2800" dirty="0" smtClean="0"/>
              <a:t>の作成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④</a:t>
            </a:r>
            <a:r>
              <a:rPr lang="en-US" altLang="ja-JP" sz="2800" dirty="0"/>
              <a:t>-4 Facebook</a:t>
            </a:r>
            <a:r>
              <a:rPr lang="ja-JP" altLang="en-US" sz="2800" dirty="0"/>
              <a:t>アプリへの</a:t>
            </a:r>
            <a:r>
              <a:rPr lang="en-US" altLang="ja-JP" sz="2800" dirty="0" err="1"/>
              <a:t>Webhook</a:t>
            </a:r>
            <a:r>
              <a:rPr lang="ja-JP" altLang="en-US" sz="2800" dirty="0"/>
              <a:t>の登録</a:t>
            </a:r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lang="ja-JP" altLang="en-US" sz="2800" dirty="0"/>
              <a:t>④</a:t>
            </a:r>
            <a:r>
              <a:rPr lang="en-US" altLang="ja-JP" sz="2800" dirty="0" smtClean="0"/>
              <a:t>-5 </a:t>
            </a:r>
            <a:r>
              <a:rPr lang="en-US" altLang="ja-JP" sz="2800" dirty="0"/>
              <a:t>Facebook</a:t>
            </a:r>
            <a:r>
              <a:rPr lang="ja-JP" altLang="en-US" sz="2800" dirty="0"/>
              <a:t>アプリの</a:t>
            </a:r>
            <a:r>
              <a:rPr lang="ja-JP" altLang="en-US" sz="2800" dirty="0" smtClean="0"/>
              <a:t>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545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382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④</a:t>
            </a:r>
            <a:r>
              <a:rPr lang="en-US" altLang="ja-JP" dirty="0" smtClean="0">
                <a:solidFill>
                  <a:schemeClr val="tx1"/>
                </a:solidFill>
              </a:rPr>
              <a:t>-4 </a:t>
            </a:r>
            <a:r>
              <a:rPr lang="en-US" altLang="ja-JP" dirty="0">
                <a:solidFill>
                  <a:schemeClr val="tx1"/>
                </a:solidFill>
              </a:rPr>
              <a:t>Facebook</a:t>
            </a:r>
            <a:r>
              <a:rPr lang="ja-JP" altLang="en-US" dirty="0">
                <a:solidFill>
                  <a:schemeClr val="tx1"/>
                </a:solidFill>
              </a:rPr>
              <a:t>アプリへの</a:t>
            </a:r>
            <a:r>
              <a:rPr lang="en-US" altLang="ja-JP" dirty="0" err="1">
                <a:solidFill>
                  <a:schemeClr val="tx1"/>
                </a:solidFill>
              </a:rPr>
              <a:t>Webhook</a:t>
            </a:r>
            <a:r>
              <a:rPr lang="ja-JP" altLang="en-US" dirty="0">
                <a:solidFill>
                  <a:schemeClr val="tx1"/>
                </a:solidFill>
              </a:rPr>
              <a:t>の登録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814945"/>
            <a:ext cx="8596668" cy="46163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 smtClean="0">
                <a:solidFill>
                  <a:schemeClr val="tx1"/>
                </a:solidFill>
              </a:rPr>
              <a:t>プロダクト</a:t>
            </a:r>
            <a:r>
              <a:rPr lang="en-US" altLang="ja-JP" sz="2400" b="1" dirty="0">
                <a:solidFill>
                  <a:schemeClr val="tx1"/>
                </a:solidFill>
              </a:rPr>
              <a:t>&gt;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messenger&gt;</a:t>
            </a:r>
            <a:r>
              <a:rPr lang="ja-JP" altLang="en-US" sz="2400" b="1" dirty="0"/>
              <a:t>トークン</a:t>
            </a:r>
            <a:r>
              <a:rPr lang="ja-JP" altLang="en-US" sz="2400" b="1" dirty="0" smtClean="0"/>
              <a:t>生成</a:t>
            </a:r>
            <a:endParaRPr lang="en-US" altLang="ja-JP" sz="2400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79" y="2673996"/>
            <a:ext cx="6809524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656</TotalTime>
  <Words>253</Words>
  <Application>Microsoft Office PowerPoint</Application>
  <PresentationFormat>ワイド画面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ファセット</vt:lpstr>
      <vt:lpstr>FacebookMessagerBot勉強会</vt:lpstr>
      <vt:lpstr>目次</vt:lpstr>
      <vt:lpstr>①FacebookMessagerBotとは</vt:lpstr>
      <vt:lpstr>②FacebookMessagerBotを使ってみよう</vt:lpstr>
      <vt:lpstr>③FacebookMessagerBotの仕組み１</vt:lpstr>
      <vt:lpstr>③FacebookMessagerBotの仕組み２</vt:lpstr>
      <vt:lpstr>③FacebookMessagerBotの仕組み3</vt:lpstr>
      <vt:lpstr>④FacebookMessagerBotを作ってみよう</vt:lpstr>
      <vt:lpstr>④-4 FacebookアプリへのWebhookの登録</vt:lpstr>
      <vt:lpstr>④-4 FacebookアプリへのWebhookの登録</vt:lpstr>
      <vt:lpstr>④-4 FacebookアプリへのWebhookの登録</vt:lpstr>
      <vt:lpstr>④-4 FacebookアプリへのWebhookの登録</vt:lpstr>
      <vt:lpstr>④-5 Facebookアプリの作成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FacebookBot勉強会</dc:title>
  <dc:creator>株式会社ケアリッツ・アンド・パートナーズ</dc:creator>
  <cp:lastModifiedBy>株式会社ケアリッツ・アンド・パートナーズ</cp:lastModifiedBy>
  <cp:revision>48</cp:revision>
  <dcterms:created xsi:type="dcterms:W3CDTF">2016-06-17T05:58:12Z</dcterms:created>
  <dcterms:modified xsi:type="dcterms:W3CDTF">2016-06-22T07:21:38Z</dcterms:modified>
</cp:coreProperties>
</file>