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Objects="1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226" y="1218387"/>
            <a:ext cx="2410866" cy="429489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30" y="1218387"/>
            <a:ext cx="2445630" cy="434996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639" y="1190852"/>
            <a:ext cx="2445630" cy="4349961"/>
          </a:xfrm>
          <a:prstGeom prst="rect">
            <a:avLst/>
          </a:prstGeom>
        </p:spPr>
      </p:pic>
      <p:sp>
        <p:nvSpPr>
          <p:cNvPr id="10" name="楕円 9"/>
          <p:cNvSpPr/>
          <p:nvPr/>
        </p:nvSpPr>
        <p:spPr>
          <a:xfrm>
            <a:off x="1293631" y="4731961"/>
            <a:ext cx="646816" cy="646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8" y="1245921"/>
            <a:ext cx="2410866" cy="429489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4"/>
          <a:srcRect l="1137" t="9312" r="-1137" b="34014"/>
          <a:stretch/>
        </p:blipFill>
        <p:spPr>
          <a:xfrm>
            <a:off x="9188098" y="2419881"/>
            <a:ext cx="2410866" cy="243406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/>
          <a:srcRect l="-1" t="75365" r="1136" b="6537"/>
          <a:stretch/>
        </p:blipFill>
        <p:spPr>
          <a:xfrm>
            <a:off x="9188098" y="4465292"/>
            <a:ext cx="2383464" cy="777312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2"/>
          <a:srcRect l="257" t="31779" r="-257" b="53293"/>
          <a:stretch/>
        </p:blipFill>
        <p:spPr>
          <a:xfrm>
            <a:off x="9188098" y="1618715"/>
            <a:ext cx="2410866" cy="64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2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8" y="1455444"/>
            <a:ext cx="2199584" cy="3918499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21738" y="918370"/>
            <a:ext cx="220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次へボタンを配置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0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OfficeLight_16x9</Template>
  <TotalTime>29</TotalTime>
  <Application>Microsoft Macintosh PowerPoint</Application>
  <PresentationFormat>ワイド画面</PresentationFormat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Arial</vt:lpstr>
      <vt:lpstr>Calibri Light</vt:lpstr>
      <vt:lpstr>Calibri</vt:lpstr>
      <vt:lpstr>ＭＳ Ｐゴシック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斉藤　勇太</dc:creator>
  <cp:lastModifiedBy>斉藤　勇太</cp:lastModifiedBy>
  <cp:revision>26</cp:revision>
  <dcterms:created xsi:type="dcterms:W3CDTF">2016-03-23T07:32:49Z</dcterms:created>
  <dcterms:modified xsi:type="dcterms:W3CDTF">2016-03-23T08:02:09Z</dcterms:modified>
</cp:coreProperties>
</file>