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8" r:id="rId3"/>
    <p:sldId id="264" r:id="rId4"/>
    <p:sldId id="257" r:id="rId5"/>
    <p:sldId id="262" r:id="rId6"/>
    <p:sldId id="265" r:id="rId7"/>
    <p:sldId id="258" r:id="rId8"/>
    <p:sldId id="259" r:id="rId9"/>
    <p:sldId id="260" r:id="rId10"/>
    <p:sldId id="261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84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80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33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A-MAZE-ING ANIMAL RESCUE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Ryan, Sam, Mark, George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British Wildlife /  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dirty="0"/>
              <a:t>Beef 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99" y="485775"/>
            <a:ext cx="2299069" cy="20985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11" y="372039"/>
            <a:ext cx="2108583" cy="220242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2846274"/>
            <a:ext cx="2109051" cy="1738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132" y="2861094"/>
            <a:ext cx="609600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dirty="0">
                <a:solidFill>
                  <a:srgbClr val="404040"/>
                </a:solidFill>
              </a:rPr>
              <a:t> Magpie, Badger and Honeybee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pPr>
              <a:buChar char="•"/>
            </a:pPr>
            <a:r>
              <a:rPr lang="en-GB" dirty="0">
                <a:solidFill>
                  <a:srgbClr val="404040"/>
                </a:solidFill>
              </a:rPr>
              <a:t> British Wildlife solutions relate to Beef production (could expand to other British sourced meat products)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1. Walk to the shops instead of driving 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2. Remember to recycle any packaging that the beef comes in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3. Try to not let food go to waste (Eat all of your dinner!)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630181"/>
            <a:ext cx="8596312" cy="484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the game has been completed it will take you back to the home screen where a drop down menu will appear with a list of a few pledges</a:t>
            </a:r>
          </a:p>
          <a:p>
            <a:r>
              <a:rPr lang="en-US" dirty="0"/>
              <a:t>There will be a total of 15 pledges relating to all 4 of the habitats</a:t>
            </a:r>
          </a:p>
          <a:p>
            <a:r>
              <a:rPr lang="en-US" dirty="0"/>
              <a:t>The children can then pick 2 pledges within their teams or groups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Arctic Tundra- </a:t>
            </a:r>
            <a:r>
              <a:rPr lang="en-US" sz="1400" dirty="0"/>
              <a:t>I will unplug my mobile phone charger from the wall (REASON: even when a phone is not attached to a charger that’s switched on at the wall, it uses electricity!)</a:t>
            </a:r>
          </a:p>
          <a:p>
            <a:pPr marL="0" indent="0">
              <a:buNone/>
            </a:pPr>
            <a:r>
              <a:rPr lang="en-US" dirty="0"/>
              <a:t>British Wildlife-</a:t>
            </a:r>
            <a:r>
              <a:rPr lang="en-US" sz="1600" dirty="0"/>
              <a:t> </a:t>
            </a:r>
            <a:r>
              <a:rPr lang="en-US" sz="1400" dirty="0"/>
              <a:t>If I have access to a special food waste bin, I will throw beef (and any other food waste) in it (REASON: Throwing food waste into landfill releases methane into the atmosphere)</a:t>
            </a:r>
          </a:p>
          <a:p>
            <a:pPr marL="0" indent="0">
              <a:buNone/>
            </a:pPr>
            <a:r>
              <a:rPr lang="en-US" dirty="0"/>
              <a:t>Rainforest-</a:t>
            </a:r>
            <a:r>
              <a:rPr lang="en-US" sz="1400" dirty="0"/>
              <a:t> I will recycle my phone instead of throwing it in landfill (REASON: The recycled parts can be used in new phones, so less raw materials need to be sourced)</a:t>
            </a:r>
          </a:p>
          <a:p>
            <a:pPr marL="0" indent="0">
              <a:buNone/>
            </a:pPr>
            <a:r>
              <a:rPr lang="en-US" dirty="0"/>
              <a:t>Ocean- </a:t>
            </a:r>
            <a:r>
              <a:rPr lang="en-US" sz="1400" dirty="0"/>
              <a:t>I will use a reusable bottle instead of buying single use plastic bottles (REASON: Less single use plastic bottles will be needed and made)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1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803" y="2838450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Thank you For Listening 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dirty="0"/>
              <a:t>To Our Pitch</a:t>
            </a:r>
          </a:p>
        </p:txBody>
      </p:sp>
    </p:spTree>
    <p:extLst>
      <p:ext uri="{BB962C8B-B14F-4D97-AF65-F5344CB8AC3E}">
        <p14:creationId xmlns:p14="http://schemas.microsoft.com/office/powerpoint/2010/main" val="12126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Requirements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Roughly 5 minutes per habitat</a:t>
            </a:r>
          </a:p>
          <a:p>
            <a:endParaRPr lang="en-US" dirty="0"/>
          </a:p>
          <a:p>
            <a:r>
              <a:rPr lang="en-US" dirty="0"/>
              <a:t>Teach users things they can do to help the environment (Educational)</a:t>
            </a:r>
          </a:p>
          <a:p>
            <a:endParaRPr lang="en-US" dirty="0"/>
          </a:p>
          <a:p>
            <a:r>
              <a:rPr lang="en-US" dirty="0"/>
              <a:t>A game that can keep the user engaged long enough in order to provide that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2D, top-down, Puzzle solving game</a:t>
            </a:r>
            <a:endParaRPr lang="en-GB" dirty="0"/>
          </a:p>
          <a:p>
            <a:r>
              <a:rPr lang="en-GB" dirty="0"/>
              <a:t>Players must guide animals through a maze</a:t>
            </a:r>
            <a:endParaRPr lang="en-US" dirty="0"/>
          </a:p>
          <a:p>
            <a:r>
              <a:rPr lang="en-GB" dirty="0"/>
              <a:t>The animal will then tell the player (via speech bubbles) something they can do to help the environment, relating to that habitat.</a:t>
            </a:r>
          </a:p>
          <a:p>
            <a:r>
              <a:rPr lang="en-GB" dirty="0"/>
              <a:t>3 animals per habitat</a:t>
            </a:r>
          </a:p>
          <a:p>
            <a:r>
              <a:rPr lang="en-GB" dirty="0"/>
              <a:t>Each animal gives a unique 'solution'</a:t>
            </a:r>
          </a:p>
          <a:p>
            <a:r>
              <a:rPr lang="en-GB" dirty="0"/>
              <a:t>Each 'solution' is rated on its effectiveness on the right hand side using a meter that fills up the more effective the 'solution' is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8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zsl-home-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098" cy="68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9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sl-habitat-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001" cy="68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sl-game-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054" cy="68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Tundra / Electronics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dirty="0"/>
              <a:t>Left 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dirty="0"/>
              <a:t>  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65" y="276225"/>
            <a:ext cx="1597043" cy="20580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863" y="2533650"/>
            <a:ext cx="1748601" cy="182475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332298"/>
            <a:ext cx="2033746" cy="19695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66" y="2643505"/>
            <a:ext cx="609600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dirty="0">
                <a:solidFill>
                  <a:srgbClr val="404040"/>
                </a:solidFill>
                <a:cs typeface="Arial"/>
              </a:rPr>
              <a:t> Moose, Snow Fox and Snowy Owl</a:t>
            </a: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pPr>
              <a:buChar char="•"/>
            </a:pPr>
            <a:r>
              <a:rPr lang="en-GB" dirty="0">
                <a:solidFill>
                  <a:srgbClr val="404040"/>
                </a:solidFill>
              </a:rPr>
              <a:t> Tundra solutions aim to stop the ice and snow melting by reducing greenhouse gas emissions</a:t>
            </a: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1. Turn off mobile phone charger when your phone is fully charged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2. Turning TV's off instead of on standby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3. Turn off Heating/Air-Conditioning/Lights when not home</a:t>
            </a:r>
          </a:p>
        </p:txBody>
      </p:sp>
    </p:spTree>
    <p:extLst>
      <p:ext uri="{BB962C8B-B14F-4D97-AF65-F5344CB8AC3E}">
        <p14:creationId xmlns:p14="http://schemas.microsoft.com/office/powerpoint/2010/main" val="3159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Rainforest / 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dirty="0"/>
              <a:t>Mobile  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dirty="0"/>
              <a:t>Phones 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12" y="342900"/>
            <a:ext cx="1919104" cy="22249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37" y="666750"/>
            <a:ext cx="2743200" cy="19324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31" y="2569101"/>
            <a:ext cx="2459029" cy="2568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9695" y="2857500"/>
            <a:ext cx="6096000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dirty="0">
                <a:solidFill>
                  <a:srgbClr val="404040"/>
                </a:solidFill>
              </a:rPr>
              <a:t> Tiger, Chimpanzee and Tarantula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pPr>
              <a:buChar char="•"/>
            </a:pPr>
            <a:r>
              <a:rPr lang="en-GB" dirty="0">
                <a:solidFill>
                  <a:srgbClr val="404040"/>
                </a:solidFill>
              </a:rPr>
              <a:t> Rainforest solutions aim to reduce deforestation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1. Use/Buy a second hand mobile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2. Always resell or recycle your old mobile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3. Don't be tempted to buy a new mobile each year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Ocean / Plastic 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18" y="219075"/>
            <a:ext cx="2449557" cy="24559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91" y="609600"/>
            <a:ext cx="2449557" cy="206536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55" y="2786875"/>
            <a:ext cx="2212773" cy="23130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132" y="2861094"/>
            <a:ext cx="6096000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dirty="0">
                <a:solidFill>
                  <a:srgbClr val="404040"/>
                </a:solidFill>
              </a:rPr>
              <a:t> Coral, Blue Whale and Seahorse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pPr>
              <a:buChar char="•"/>
            </a:pPr>
            <a:r>
              <a:rPr lang="en-GB" dirty="0">
                <a:solidFill>
                  <a:srgbClr val="404040"/>
                </a:solidFill>
              </a:rPr>
              <a:t> Ocean solutions aim to reduce Littering of the oceans with plastic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1. Use a bag for life instead of 5p plastic bags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2. Always recycle plastic drinks bottles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  3. Try to avoid buying plastic cups, plates and cutlery </a:t>
            </a:r>
            <a:endParaRPr lang="en-US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pPr>
              <a:buChar char="•"/>
            </a:pPr>
            <a:endParaRPr lang="en-GB" dirty="0">
              <a:solidFill>
                <a:srgbClr val="40404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19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A-MAZE-ING ANIMAL RESCUE</vt:lpstr>
      <vt:lpstr>3 Key Requirements </vt:lpstr>
      <vt:lpstr>Game Overview </vt:lpstr>
      <vt:lpstr>PowerPoint Presentation</vt:lpstr>
      <vt:lpstr>PowerPoint Presentation</vt:lpstr>
      <vt:lpstr>PowerPoint Presentation</vt:lpstr>
      <vt:lpstr>Tundra / Electronics Left On   </vt:lpstr>
      <vt:lpstr>Rainforest /  Mobile   Phones </vt:lpstr>
      <vt:lpstr>Ocean / Plastic </vt:lpstr>
      <vt:lpstr>British Wildlife /   Beef </vt:lpstr>
      <vt:lpstr>Pledges</vt:lpstr>
      <vt:lpstr>Thank you For Listening  To Our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</cp:revision>
  <dcterms:created xsi:type="dcterms:W3CDTF">2013-07-15T20:26:40Z</dcterms:created>
  <dcterms:modified xsi:type="dcterms:W3CDTF">2017-10-17T10:48:08Z</dcterms:modified>
</cp:coreProperties>
</file>