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83" r:id="rId2"/>
    <p:sldId id="285" r:id="rId3"/>
    <p:sldId id="280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80" d="100"/>
          <a:sy n="80" d="100"/>
        </p:scale>
        <p:origin x="835" y="58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8:48:35.536" v="1026" actId="20577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6:34:57.584" v="1000" actId="14100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4T06:34:57.584" v="1000" actId="14100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8:48:35.536" v="1026" actId="2057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4T08:48:35.536" v="1026" actId="2057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  <pc:docChgLst>
    <pc:chgData name="jeongkilyong" userId="42a1e730-e7ec-4950-9a60-48236c77d83b" providerId="ADAL" clId="{102EE6A8-9256-46F7-BB6B-08B3E50DF173}"/>
    <pc:docChg chg="undo custSel addSld delSld modSld">
      <pc:chgData name="jeongkilyong" userId="42a1e730-e7ec-4950-9a60-48236c77d83b" providerId="ADAL" clId="{102EE6A8-9256-46F7-BB6B-08B3E50DF173}" dt="2023-10-25T02:45:45.241" v="1010" actId="207"/>
      <pc:docMkLst>
        <pc:docMk/>
      </pc:docMkLst>
      <pc:sldChg chg="addSp modSp add mod">
        <pc:chgData name="jeongkilyong" userId="42a1e730-e7ec-4950-9a60-48236c77d83b" providerId="ADAL" clId="{102EE6A8-9256-46F7-BB6B-08B3E50DF173}" dt="2023-10-25T00:23:58.470" v="201"/>
        <pc:sldMkLst>
          <pc:docMk/>
          <pc:sldMk cId="3084365525" sldId="280"/>
        </pc:sldMkLst>
        <pc:spChg chg="add mod">
          <ac:chgData name="jeongkilyong" userId="42a1e730-e7ec-4950-9a60-48236c77d83b" providerId="ADAL" clId="{102EE6A8-9256-46F7-BB6B-08B3E50DF173}" dt="2023-10-25T00:23:58.470" v="201"/>
          <ac:spMkLst>
            <pc:docMk/>
            <pc:sldMk cId="3084365525" sldId="280"/>
            <ac:spMk id="5" creationId="{8FEEAF59-1AFE-44B7-890E-B01F4551EA2C}"/>
          </ac:spMkLst>
        </pc:spChg>
        <pc:spChg chg="mod">
          <ac:chgData name="jeongkilyong" userId="42a1e730-e7ec-4950-9a60-48236c77d83b" providerId="ADAL" clId="{102EE6A8-9256-46F7-BB6B-08B3E50DF173}" dt="2023-10-25T00:23:19.070" v="200" actId="6549"/>
          <ac:spMkLst>
            <pc:docMk/>
            <pc:sldMk cId="3084365525" sldId="280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102EE6A8-9256-46F7-BB6B-08B3E50DF173}" dt="2023-10-25T00:20:12.673" v="14" actId="6549"/>
        <pc:sldMkLst>
          <pc:docMk/>
          <pc:sldMk cId="4235148381" sldId="283"/>
        </pc:sldMkLst>
        <pc:spChg chg="mod">
          <ac:chgData name="jeongkilyong" userId="42a1e730-e7ec-4950-9a60-48236c77d83b" providerId="ADAL" clId="{102EE6A8-9256-46F7-BB6B-08B3E50DF173}" dt="2023-10-25T00:20:08.583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102EE6A8-9256-46F7-BB6B-08B3E50DF173}" dt="2023-10-25T00:20:12.673" v="14" actId="6549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102EE6A8-9256-46F7-BB6B-08B3E50DF173}" dt="2023-10-25T00:22:43.480" v="145" actId="1076"/>
        <pc:sldMkLst>
          <pc:docMk/>
          <pc:sldMk cId="2518751162" sldId="285"/>
        </pc:sldMkLst>
        <pc:spChg chg="mod">
          <ac:chgData name="jeongkilyong" userId="42a1e730-e7ec-4950-9a60-48236c77d83b" providerId="ADAL" clId="{102EE6A8-9256-46F7-BB6B-08B3E50DF173}" dt="2023-10-25T00:22:43.480" v="145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102EE6A8-9256-46F7-BB6B-08B3E50DF173}" dt="2023-10-25T00:20:19.809" v="27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364918572" sldId="286"/>
        </pc:sldMkLst>
      </pc:sldChg>
      <pc:sldChg chg="addSp delSp modSp mod">
        <pc:chgData name="jeongkilyong" userId="42a1e730-e7ec-4950-9a60-48236c77d83b" providerId="ADAL" clId="{102EE6A8-9256-46F7-BB6B-08B3E50DF173}" dt="2023-10-25T02:44:18.449" v="1002" actId="207"/>
        <pc:sldMkLst>
          <pc:docMk/>
          <pc:sldMk cId="3485235614" sldId="292"/>
        </pc:sldMkLst>
        <pc:spChg chg="del">
          <ac:chgData name="jeongkilyong" userId="42a1e730-e7ec-4950-9a60-48236c77d83b" providerId="ADAL" clId="{102EE6A8-9256-46F7-BB6B-08B3E50DF173}" dt="2023-10-25T00:24:20.274" v="212" actId="478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102EE6A8-9256-46F7-BB6B-08B3E50DF173}" dt="2023-10-25T00:24:23.854" v="213" actId="478"/>
          <ac:spMkLst>
            <pc:docMk/>
            <pc:sldMk cId="3485235614" sldId="292"/>
            <ac:spMk id="7" creationId="{E08312F0-3BD2-4F32-9089-FB425567B7D7}"/>
          </ac:spMkLst>
        </pc:spChg>
        <pc:spChg chg="add mod">
          <ac:chgData name="jeongkilyong" userId="42a1e730-e7ec-4950-9a60-48236c77d83b" providerId="ADAL" clId="{102EE6A8-9256-46F7-BB6B-08B3E50DF173}" dt="2023-10-25T02:44:18.449" v="1002" actId="207"/>
          <ac:spMkLst>
            <pc:docMk/>
            <pc:sldMk cId="3485235614" sldId="292"/>
            <ac:spMk id="8" creationId="{89B977A4-3369-4D4B-AD48-E2F2CA7D0947}"/>
          </ac:spMkLst>
        </pc:spChg>
        <pc:spChg chg="add mod">
          <ac:chgData name="jeongkilyong" userId="42a1e730-e7ec-4950-9a60-48236c77d83b" providerId="ADAL" clId="{102EE6A8-9256-46F7-BB6B-08B3E50DF173}" dt="2023-10-25T01:34:27.449" v="990" actId="1076"/>
          <ac:spMkLst>
            <pc:docMk/>
            <pc:sldMk cId="3485235614" sldId="292"/>
            <ac:spMk id="10" creationId="{E436297C-6C2E-4211-811F-923F3EEAB8F6}"/>
          </ac:spMkLst>
        </pc:spChg>
        <pc:spChg chg="mod">
          <ac:chgData name="jeongkilyong" userId="42a1e730-e7ec-4950-9a60-48236c77d83b" providerId="ADAL" clId="{102EE6A8-9256-46F7-BB6B-08B3E50DF173}" dt="2023-10-25T00:24:54.824" v="253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102EE6A8-9256-46F7-BB6B-08B3E50DF173}" dt="2023-10-25T00:24:23.854" v="213" actId="478"/>
          <ac:picMkLst>
            <pc:docMk/>
            <pc:sldMk cId="3485235614" sldId="292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102EE6A8-9256-46F7-BB6B-08B3E50DF173}" dt="2023-10-25T01:34:27.449" v="990" actId="1076"/>
          <ac:picMkLst>
            <pc:docMk/>
            <pc:sldMk cId="3485235614" sldId="292"/>
            <ac:picMk id="9" creationId="{8D54E335-7D19-4B52-AFC8-5FC1E1A676B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73633433" sldId="293"/>
        </pc:sldMkLst>
      </pc:sldChg>
      <pc:sldChg chg="addSp modSp add mod">
        <pc:chgData name="jeongkilyong" userId="42a1e730-e7ec-4950-9a60-48236c77d83b" providerId="ADAL" clId="{102EE6A8-9256-46F7-BB6B-08B3E50DF173}" dt="2023-10-25T02:43:18.696" v="993" actId="207"/>
        <pc:sldMkLst>
          <pc:docMk/>
          <pc:sldMk cId="3849138561" sldId="293"/>
        </pc:sldMkLst>
        <pc:spChg chg="add mod">
          <ac:chgData name="jeongkilyong" userId="42a1e730-e7ec-4950-9a60-48236c77d83b" providerId="ADAL" clId="{102EE6A8-9256-46F7-BB6B-08B3E50DF173}" dt="2023-10-25T02:43:18.696" v="993" actId="207"/>
          <ac:spMkLst>
            <pc:docMk/>
            <pc:sldMk cId="3849138561" sldId="293"/>
            <ac:spMk id="5" creationId="{A0FB2871-F336-4C09-A844-1C67F40521E6}"/>
          </ac:spMkLst>
        </pc:spChg>
        <pc:spChg chg="add mod">
          <ac:chgData name="jeongkilyong" userId="42a1e730-e7ec-4950-9a60-48236c77d83b" providerId="ADAL" clId="{102EE6A8-9256-46F7-BB6B-08B3E50DF173}" dt="2023-10-25T01:30:12.556" v="939" actId="1076"/>
          <ac:spMkLst>
            <pc:docMk/>
            <pc:sldMk cId="3849138561" sldId="293"/>
            <ac:spMk id="6" creationId="{CC9A24F6-8184-44CF-901E-E7CF5E67EB5C}"/>
          </ac:spMkLst>
        </pc:spChg>
        <pc:spChg chg="add mod">
          <ac:chgData name="jeongkilyong" userId="42a1e730-e7ec-4950-9a60-48236c77d83b" providerId="ADAL" clId="{102EE6A8-9256-46F7-BB6B-08B3E50DF173}" dt="2023-10-25T01:34:18.690" v="988" actId="1076"/>
          <ac:spMkLst>
            <pc:docMk/>
            <pc:sldMk cId="3849138561" sldId="293"/>
            <ac:spMk id="8" creationId="{62F87AD8-FFE9-4837-8BE9-3DCE975B7563}"/>
          </ac:spMkLst>
        </pc:spChg>
        <pc:spChg chg="mod">
          <ac:chgData name="jeongkilyong" userId="42a1e730-e7ec-4950-9a60-48236c77d83b" providerId="ADAL" clId="{102EE6A8-9256-46F7-BB6B-08B3E50DF173}" dt="2023-10-25T00:25:36.451" v="332" actId="6549"/>
          <ac:spMkLst>
            <pc:docMk/>
            <pc:sldMk cId="3849138561" sldId="29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18.690" v="988" actId="1076"/>
          <ac:picMkLst>
            <pc:docMk/>
            <pc:sldMk cId="3849138561" sldId="293"/>
            <ac:picMk id="7" creationId="{7EE7F01C-90AC-4DED-8121-D86F31E7A583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1:34:08.850" v="986" actId="1076"/>
        <pc:sldMkLst>
          <pc:docMk/>
          <pc:sldMk cId="268326346" sldId="294"/>
        </pc:sldMkLst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5" creationId="{43F3CC63-75CA-48FC-B2FA-A4D5601BA4F3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6" creationId="{6AA71A38-BD36-464F-8250-8BC69EED57DA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7" creationId="{4103BDBF-91D9-4B73-ABA5-72E2F8288E55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8" creationId="{28EB9FA0-4C4F-4A06-A5C7-DC42476C7DD6}"/>
          </ac:spMkLst>
        </pc:spChg>
        <pc:spChg chg="add mod">
          <ac:chgData name="jeongkilyong" userId="42a1e730-e7ec-4950-9a60-48236c77d83b" providerId="ADAL" clId="{102EE6A8-9256-46F7-BB6B-08B3E50DF173}" dt="2023-10-25T01:34:08.850" v="986" actId="1076"/>
          <ac:spMkLst>
            <pc:docMk/>
            <pc:sldMk cId="268326346" sldId="294"/>
            <ac:spMk id="10" creationId="{41D3CB5F-94A9-4812-B1BE-23D05F0B6C02}"/>
          </ac:spMkLst>
        </pc:spChg>
        <pc:spChg chg="mod">
          <ac:chgData name="jeongkilyong" userId="42a1e730-e7ec-4950-9a60-48236c77d83b" providerId="ADAL" clId="{102EE6A8-9256-46F7-BB6B-08B3E50DF173}" dt="2023-10-25T00:25:49.264" v="368" actId="20577"/>
          <ac:spMkLst>
            <pc:docMk/>
            <pc:sldMk cId="268326346" sldId="29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08.850" v="986" actId="1076"/>
          <ac:picMkLst>
            <pc:docMk/>
            <pc:sldMk cId="268326346" sldId="294"/>
            <ac:picMk id="9" creationId="{7366C569-280B-4C14-AD1D-86A0902D08C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9143532" sldId="294"/>
        </pc:sldMkLst>
      </pc:sldChg>
      <pc:sldChg chg="addSp modSp add mod">
        <pc:chgData name="jeongkilyong" userId="42a1e730-e7ec-4950-9a60-48236c77d83b" providerId="ADAL" clId="{102EE6A8-9256-46F7-BB6B-08B3E50DF173}" dt="2023-10-25T01:33:58.792" v="982" actId="1076"/>
        <pc:sldMkLst>
          <pc:docMk/>
          <pc:sldMk cId="900103486" sldId="295"/>
        </pc:sldMkLst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5" creationId="{6A938953-7825-4049-B810-3CADAD37A53D}"/>
          </ac:spMkLst>
        </pc:spChg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6" creationId="{A7057724-C8EE-4439-9E0A-898831E087C2}"/>
          </ac:spMkLst>
        </pc:spChg>
        <pc:spChg chg="add mod">
          <ac:chgData name="jeongkilyong" userId="42a1e730-e7ec-4950-9a60-48236c77d83b" providerId="ADAL" clId="{102EE6A8-9256-46F7-BB6B-08B3E50DF173}" dt="2023-10-25T01:33:58.792" v="982" actId="1076"/>
          <ac:spMkLst>
            <pc:docMk/>
            <pc:sldMk cId="900103486" sldId="295"/>
            <ac:spMk id="8" creationId="{C0EE1438-ABC1-43FF-846B-3AC6BA17005A}"/>
          </ac:spMkLst>
        </pc:spChg>
        <pc:spChg chg="mod">
          <ac:chgData name="jeongkilyong" userId="42a1e730-e7ec-4950-9a60-48236c77d83b" providerId="ADAL" clId="{102EE6A8-9256-46F7-BB6B-08B3E50DF173}" dt="2023-10-25T00:26:00.706" v="417" actId="20577"/>
          <ac:spMkLst>
            <pc:docMk/>
            <pc:sldMk cId="900103486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8.792" v="982" actId="1076"/>
          <ac:picMkLst>
            <pc:docMk/>
            <pc:sldMk cId="900103486" sldId="295"/>
            <ac:picMk id="7" creationId="{D003B4F3-747E-42E3-8B6F-63B41ED5B8E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62124915" sldId="295"/>
        </pc:sldMkLst>
      </pc:sldChg>
      <pc:sldChg chg="addSp modSp add mod">
        <pc:chgData name="jeongkilyong" userId="42a1e730-e7ec-4950-9a60-48236c77d83b" providerId="ADAL" clId="{102EE6A8-9256-46F7-BB6B-08B3E50DF173}" dt="2023-10-25T01:33:50.923" v="980" actId="1076"/>
        <pc:sldMkLst>
          <pc:docMk/>
          <pc:sldMk cId="53578821" sldId="296"/>
        </pc:sldMkLst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5" creationId="{20B7D52D-9A43-487C-B27D-03DFB8EBDBC7}"/>
          </ac:spMkLst>
        </pc:spChg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6" creationId="{8958952E-BFAE-4CF7-9956-44D7D901532A}"/>
          </ac:spMkLst>
        </pc:spChg>
        <pc:spChg chg="add mod">
          <ac:chgData name="jeongkilyong" userId="42a1e730-e7ec-4950-9a60-48236c77d83b" providerId="ADAL" clId="{102EE6A8-9256-46F7-BB6B-08B3E50DF173}" dt="2023-10-25T01:33:50.923" v="980" actId="1076"/>
          <ac:spMkLst>
            <pc:docMk/>
            <pc:sldMk cId="53578821" sldId="296"/>
            <ac:spMk id="8" creationId="{34A041B2-88C6-4E9B-8852-EE0C6C4B34AD}"/>
          </ac:spMkLst>
        </pc:spChg>
        <pc:spChg chg="mod">
          <ac:chgData name="jeongkilyong" userId="42a1e730-e7ec-4950-9a60-48236c77d83b" providerId="ADAL" clId="{102EE6A8-9256-46F7-BB6B-08B3E50DF173}" dt="2023-10-25T00:26:13.058" v="479" actId="20577"/>
          <ac:spMkLst>
            <pc:docMk/>
            <pc:sldMk cId="5357882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0.923" v="980" actId="1076"/>
          <ac:picMkLst>
            <pc:docMk/>
            <pc:sldMk cId="53578821" sldId="296"/>
            <ac:picMk id="7" creationId="{598D02DC-7B22-4823-8291-EF5037932B5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942727681" sldId="296"/>
        </pc:sldMkLst>
      </pc:sldChg>
      <pc:sldChg chg="addSp modSp add mod">
        <pc:chgData name="jeongkilyong" userId="42a1e730-e7ec-4950-9a60-48236c77d83b" providerId="ADAL" clId="{102EE6A8-9256-46F7-BB6B-08B3E50DF173}" dt="2023-10-25T01:33:42.444" v="978" actId="1076"/>
        <pc:sldMkLst>
          <pc:docMk/>
          <pc:sldMk cId="706516692" sldId="297"/>
        </pc:sldMkLst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5" creationId="{70BB8352-17E0-4CA9-BD52-F8D10584113E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6" creationId="{91C63D14-5017-4D63-92B4-8C8228768D2C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7" creationId="{E3EF7A73-8470-42DE-B819-5C6E847576DA}"/>
          </ac:spMkLst>
        </pc:spChg>
        <pc:spChg chg="add mod">
          <ac:chgData name="jeongkilyong" userId="42a1e730-e7ec-4950-9a60-48236c77d83b" providerId="ADAL" clId="{102EE6A8-9256-46F7-BB6B-08B3E50DF173}" dt="2023-10-25T01:33:42.444" v="978" actId="1076"/>
          <ac:spMkLst>
            <pc:docMk/>
            <pc:sldMk cId="706516692" sldId="297"/>
            <ac:spMk id="9" creationId="{72EEAE24-A1D9-4490-B5DC-0A75E7E866D3}"/>
          </ac:spMkLst>
        </pc:spChg>
        <pc:spChg chg="mod">
          <ac:chgData name="jeongkilyong" userId="42a1e730-e7ec-4950-9a60-48236c77d83b" providerId="ADAL" clId="{102EE6A8-9256-46F7-BB6B-08B3E50DF173}" dt="2023-10-25T00:26:27.685" v="503" actId="20577"/>
          <ac:spMkLst>
            <pc:docMk/>
            <pc:sldMk cId="706516692" sldId="297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42.444" v="978" actId="1076"/>
          <ac:picMkLst>
            <pc:docMk/>
            <pc:sldMk cId="706516692" sldId="297"/>
            <ac:picMk id="8" creationId="{118F06F5-78FB-4051-9BB4-AE158EA5DA7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2861574" sldId="297"/>
        </pc:sldMkLst>
      </pc:sldChg>
      <pc:sldChg chg="addSp modSp add mod">
        <pc:chgData name="jeongkilyong" userId="42a1e730-e7ec-4950-9a60-48236c77d83b" providerId="ADAL" clId="{102EE6A8-9256-46F7-BB6B-08B3E50DF173}" dt="2023-10-25T01:33:31.272" v="976" actId="1076"/>
        <pc:sldMkLst>
          <pc:docMk/>
          <pc:sldMk cId="2961560039" sldId="298"/>
        </pc:sldMkLst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5" creationId="{AAE02E30-5853-458E-A9A9-090D50ECD89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6" creationId="{64A3A036-9DEA-4B3B-B813-83DFCE08D64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7" creationId="{3FBFD49C-81C4-4722-BAC6-E1E6FA5680F1}"/>
          </ac:spMkLst>
        </pc:spChg>
        <pc:spChg chg="add mod">
          <ac:chgData name="jeongkilyong" userId="42a1e730-e7ec-4950-9a60-48236c77d83b" providerId="ADAL" clId="{102EE6A8-9256-46F7-BB6B-08B3E50DF173}" dt="2023-10-25T01:33:31.272" v="976" actId="1076"/>
          <ac:spMkLst>
            <pc:docMk/>
            <pc:sldMk cId="2961560039" sldId="298"/>
            <ac:spMk id="9" creationId="{6BD2E9F2-71D0-498C-B2AB-A43F077EEDE5}"/>
          </ac:spMkLst>
        </pc:spChg>
        <pc:spChg chg="mod">
          <ac:chgData name="jeongkilyong" userId="42a1e730-e7ec-4950-9a60-48236c77d83b" providerId="ADAL" clId="{102EE6A8-9256-46F7-BB6B-08B3E50DF173}" dt="2023-10-25T00:26:38.096" v="535" actId="20577"/>
          <ac:spMkLst>
            <pc:docMk/>
            <pc:sldMk cId="2961560039" sldId="29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31.272" v="976" actId="1076"/>
          <ac:picMkLst>
            <pc:docMk/>
            <pc:sldMk cId="2961560039" sldId="298"/>
            <ac:picMk id="8" creationId="{9EBA5193-45AF-4284-AEB9-4B2A6D632BE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4177267907" sldId="298"/>
        </pc:sldMkLst>
      </pc:sldChg>
      <pc:sldChg chg="addSp modSp add mod">
        <pc:chgData name="jeongkilyong" userId="42a1e730-e7ec-4950-9a60-48236c77d83b" providerId="ADAL" clId="{102EE6A8-9256-46F7-BB6B-08B3E50DF173}" dt="2023-10-25T02:44:46.250" v="1003" actId="207"/>
        <pc:sldMkLst>
          <pc:docMk/>
          <pc:sldMk cId="1147875491" sldId="299"/>
        </pc:sldMkLst>
        <pc:spChg chg="add mod">
          <ac:chgData name="jeongkilyong" userId="42a1e730-e7ec-4950-9a60-48236c77d83b" providerId="ADAL" clId="{102EE6A8-9256-46F7-BB6B-08B3E50DF173}" dt="2023-10-25T02:44:46.250" v="1003" actId="207"/>
          <ac:spMkLst>
            <pc:docMk/>
            <pc:sldMk cId="1147875491" sldId="299"/>
            <ac:spMk id="5" creationId="{D8A199DF-DA5C-46F4-BA3D-45DAE45DF8C2}"/>
          </ac:spMkLst>
        </pc:spChg>
        <pc:spChg chg="add mod">
          <ac:chgData name="jeongkilyong" userId="42a1e730-e7ec-4950-9a60-48236c77d83b" providerId="ADAL" clId="{102EE6A8-9256-46F7-BB6B-08B3E50DF173}" dt="2023-10-25T01:33:23.485" v="974" actId="1076"/>
          <ac:spMkLst>
            <pc:docMk/>
            <pc:sldMk cId="1147875491" sldId="299"/>
            <ac:spMk id="7" creationId="{9C400C1C-F216-445F-93C2-56DC19DEC750}"/>
          </ac:spMkLst>
        </pc:spChg>
        <pc:spChg chg="mod">
          <ac:chgData name="jeongkilyong" userId="42a1e730-e7ec-4950-9a60-48236c77d83b" providerId="ADAL" clId="{102EE6A8-9256-46F7-BB6B-08B3E50DF173}" dt="2023-10-25T00:26:43.724" v="560" actId="20577"/>
          <ac:spMkLst>
            <pc:docMk/>
            <pc:sldMk cId="1147875491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23.485" v="974" actId="1076"/>
          <ac:picMkLst>
            <pc:docMk/>
            <pc:sldMk cId="1147875491" sldId="299"/>
            <ac:picMk id="6" creationId="{5FC7D03D-1B8C-4591-84BF-71F8149E2544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59256327" sldId="299"/>
        </pc:sldMkLst>
      </pc:sldChg>
      <pc:sldChg chg="addSp modSp add mod">
        <pc:chgData name="jeongkilyong" userId="42a1e730-e7ec-4950-9a60-48236c77d83b" providerId="ADAL" clId="{102EE6A8-9256-46F7-BB6B-08B3E50DF173}" dt="2023-10-25T02:44:52.607" v="1004" actId="207"/>
        <pc:sldMkLst>
          <pc:docMk/>
          <pc:sldMk cId="1995295054" sldId="300"/>
        </pc:sldMkLst>
        <pc:spChg chg="add mod">
          <ac:chgData name="jeongkilyong" userId="42a1e730-e7ec-4950-9a60-48236c77d83b" providerId="ADAL" clId="{102EE6A8-9256-46F7-BB6B-08B3E50DF173}" dt="2023-10-25T02:44:52.607" v="1004" actId="207"/>
          <ac:spMkLst>
            <pc:docMk/>
            <pc:sldMk cId="1995295054" sldId="300"/>
            <ac:spMk id="5" creationId="{9A64082F-9D51-4C84-87D9-C43267929A96}"/>
          </ac:spMkLst>
        </pc:spChg>
        <pc:spChg chg="add mod">
          <ac:chgData name="jeongkilyong" userId="42a1e730-e7ec-4950-9a60-48236c77d83b" providerId="ADAL" clId="{102EE6A8-9256-46F7-BB6B-08B3E50DF173}" dt="2023-10-25T01:30:54.111" v="946"/>
          <ac:spMkLst>
            <pc:docMk/>
            <pc:sldMk cId="1995295054" sldId="300"/>
            <ac:spMk id="6" creationId="{40A6A68B-D0DB-4076-B0DE-C97614AC0B08}"/>
          </ac:spMkLst>
        </pc:spChg>
        <pc:spChg chg="mod">
          <ac:chgData name="jeongkilyong" userId="42a1e730-e7ec-4950-9a60-48236c77d83b" providerId="ADAL" clId="{102EE6A8-9256-46F7-BB6B-08B3E50DF173}" dt="2023-10-25T00:27:14.638" v="645" actId="20577"/>
          <ac:spMkLst>
            <pc:docMk/>
            <pc:sldMk cId="1995295054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4.111" v="946"/>
          <ac:picMkLst>
            <pc:docMk/>
            <pc:sldMk cId="1995295054" sldId="300"/>
            <ac:picMk id="7" creationId="{38A50E9F-BA4D-4D2C-A626-6970A2FC5DD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13353773" sldId="300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48361740" sldId="301"/>
        </pc:sldMkLst>
      </pc:sldChg>
      <pc:sldChg chg="addSp modSp add mod">
        <pc:chgData name="jeongkilyong" userId="42a1e730-e7ec-4950-9a60-48236c77d83b" providerId="ADAL" clId="{102EE6A8-9256-46F7-BB6B-08B3E50DF173}" dt="2023-10-25T02:44:58.438" v="1005" actId="207"/>
        <pc:sldMkLst>
          <pc:docMk/>
          <pc:sldMk cId="728317058" sldId="301"/>
        </pc:sldMkLst>
        <pc:spChg chg="add mod">
          <ac:chgData name="jeongkilyong" userId="42a1e730-e7ec-4950-9a60-48236c77d83b" providerId="ADAL" clId="{102EE6A8-9256-46F7-BB6B-08B3E50DF173}" dt="2023-10-25T02:44:58.438" v="1005" actId="207"/>
          <ac:spMkLst>
            <pc:docMk/>
            <pc:sldMk cId="728317058" sldId="301"/>
            <ac:spMk id="5" creationId="{D7E0082D-4D9F-4BA6-A2BD-79C674EA2B83}"/>
          </ac:spMkLst>
        </pc:spChg>
        <pc:spChg chg="add mod">
          <ac:chgData name="jeongkilyong" userId="42a1e730-e7ec-4950-9a60-48236c77d83b" providerId="ADAL" clId="{102EE6A8-9256-46F7-BB6B-08B3E50DF173}" dt="2023-10-25T01:30:58.904" v="947"/>
          <ac:spMkLst>
            <pc:docMk/>
            <pc:sldMk cId="728317058" sldId="301"/>
            <ac:spMk id="6" creationId="{82CB4DAD-FF6C-4563-BE83-1F10016A48CE}"/>
          </ac:spMkLst>
        </pc:spChg>
        <pc:spChg chg="add mod">
          <ac:chgData name="jeongkilyong" userId="42a1e730-e7ec-4950-9a60-48236c77d83b" providerId="ADAL" clId="{102EE6A8-9256-46F7-BB6B-08B3E50DF173}" dt="2023-10-25T01:33:14.501" v="972" actId="1076"/>
          <ac:spMkLst>
            <pc:docMk/>
            <pc:sldMk cId="728317058" sldId="301"/>
            <ac:spMk id="9" creationId="{C2BF6E8C-99D9-4BD6-A74D-D4A52B85A52E}"/>
          </ac:spMkLst>
        </pc:spChg>
        <pc:spChg chg="mod">
          <ac:chgData name="jeongkilyong" userId="42a1e730-e7ec-4950-9a60-48236c77d83b" providerId="ADAL" clId="{102EE6A8-9256-46F7-BB6B-08B3E50DF173}" dt="2023-10-25T00:27:22.293" v="682" actId="20577"/>
          <ac:spMkLst>
            <pc:docMk/>
            <pc:sldMk cId="728317058" sldId="301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8.904" v="947"/>
          <ac:picMkLst>
            <pc:docMk/>
            <pc:sldMk cId="728317058" sldId="301"/>
            <ac:picMk id="7" creationId="{17EF25FE-838B-4ACF-8491-36E43E29D2BA}"/>
          </ac:picMkLst>
        </pc:picChg>
        <pc:picChg chg="add mod">
          <ac:chgData name="jeongkilyong" userId="42a1e730-e7ec-4950-9a60-48236c77d83b" providerId="ADAL" clId="{102EE6A8-9256-46F7-BB6B-08B3E50DF173}" dt="2023-10-25T01:33:14.501" v="972" actId="1076"/>
          <ac:picMkLst>
            <pc:docMk/>
            <pc:sldMk cId="728317058" sldId="301"/>
            <ac:picMk id="8" creationId="{5628267B-5A9C-47E5-86B8-ADF5CB7E6DEF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2:45:18.490" v="1006" actId="207"/>
        <pc:sldMkLst>
          <pc:docMk/>
          <pc:sldMk cId="444694144" sldId="302"/>
        </pc:sldMkLst>
        <pc:spChg chg="add mod">
          <ac:chgData name="jeongkilyong" userId="42a1e730-e7ec-4950-9a60-48236c77d83b" providerId="ADAL" clId="{102EE6A8-9256-46F7-BB6B-08B3E50DF173}" dt="2023-10-25T02:45:18.490" v="1006" actId="207"/>
          <ac:spMkLst>
            <pc:docMk/>
            <pc:sldMk cId="444694144" sldId="302"/>
            <ac:spMk id="5" creationId="{F0AEF5F7-CC05-4C6B-BD9E-E28F937E23CB}"/>
          </ac:spMkLst>
        </pc:spChg>
        <pc:spChg chg="add mod">
          <ac:chgData name="jeongkilyong" userId="42a1e730-e7ec-4950-9a60-48236c77d83b" providerId="ADAL" clId="{102EE6A8-9256-46F7-BB6B-08B3E50DF173}" dt="2023-10-25T01:33:06.973" v="970" actId="1076"/>
          <ac:spMkLst>
            <pc:docMk/>
            <pc:sldMk cId="444694144" sldId="302"/>
            <ac:spMk id="7" creationId="{245F0A32-62B6-4142-B3A3-F35B74FF88E0}"/>
          </ac:spMkLst>
        </pc:spChg>
        <pc:spChg chg="mod">
          <ac:chgData name="jeongkilyong" userId="42a1e730-e7ec-4950-9a60-48236c77d83b" providerId="ADAL" clId="{102EE6A8-9256-46F7-BB6B-08B3E50DF173}" dt="2023-10-25T00:27:32.534" v="726" actId="20577"/>
          <ac:spMkLst>
            <pc:docMk/>
            <pc:sldMk cId="444694144" sldId="302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06.973" v="970" actId="1076"/>
          <ac:picMkLst>
            <pc:docMk/>
            <pc:sldMk cId="444694144" sldId="302"/>
            <ac:picMk id="6" creationId="{2AA313B5-3C70-4F91-AFDC-E9BEE86EEB0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54788897" sldId="302"/>
        </pc:sldMkLst>
      </pc:sldChg>
      <pc:sldChg chg="addSp modSp add mod">
        <pc:chgData name="jeongkilyong" userId="42a1e730-e7ec-4950-9a60-48236c77d83b" providerId="ADAL" clId="{102EE6A8-9256-46F7-BB6B-08B3E50DF173}" dt="2023-10-25T02:45:26.062" v="1008" actId="207"/>
        <pc:sldMkLst>
          <pc:docMk/>
          <pc:sldMk cId="1462620656" sldId="303"/>
        </pc:sldMkLst>
        <pc:spChg chg="add mod">
          <ac:chgData name="jeongkilyong" userId="42a1e730-e7ec-4950-9a60-48236c77d83b" providerId="ADAL" clId="{102EE6A8-9256-46F7-BB6B-08B3E50DF173}" dt="2023-10-25T02:45:26.062" v="1008" actId="207"/>
          <ac:spMkLst>
            <pc:docMk/>
            <pc:sldMk cId="1462620656" sldId="303"/>
            <ac:spMk id="5" creationId="{6BA3985D-CD0F-4EFE-ABCB-AA7E31BF4235}"/>
          </ac:spMkLst>
        </pc:spChg>
        <pc:spChg chg="add mod">
          <ac:chgData name="jeongkilyong" userId="42a1e730-e7ec-4950-9a60-48236c77d83b" providerId="ADAL" clId="{102EE6A8-9256-46F7-BB6B-08B3E50DF173}" dt="2023-10-25T01:32:54.218" v="968" actId="1076"/>
          <ac:spMkLst>
            <pc:docMk/>
            <pc:sldMk cId="1462620656" sldId="303"/>
            <ac:spMk id="7" creationId="{157C38EA-4539-4CC9-92A8-BEE795FF94CA}"/>
          </ac:spMkLst>
        </pc:spChg>
        <pc:spChg chg="mod">
          <ac:chgData name="jeongkilyong" userId="42a1e730-e7ec-4950-9a60-48236c77d83b" providerId="ADAL" clId="{102EE6A8-9256-46F7-BB6B-08B3E50DF173}" dt="2023-10-25T00:27:44.287" v="727"/>
          <ac:spMkLst>
            <pc:docMk/>
            <pc:sldMk cId="1462620656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54.218" v="968" actId="1076"/>
          <ac:picMkLst>
            <pc:docMk/>
            <pc:sldMk cId="1462620656" sldId="303"/>
            <ac:picMk id="6" creationId="{64D40AA5-92F1-4F6E-BB7D-B1E793906B8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12175827" sldId="303"/>
        </pc:sldMkLst>
      </pc:sldChg>
      <pc:sldChg chg="addSp modSp add mod">
        <pc:chgData name="jeongkilyong" userId="42a1e730-e7ec-4950-9a60-48236c77d83b" providerId="ADAL" clId="{102EE6A8-9256-46F7-BB6B-08B3E50DF173}" dt="2023-10-25T01:32:47.613" v="966" actId="1076"/>
        <pc:sldMkLst>
          <pc:docMk/>
          <pc:sldMk cId="2047273615" sldId="304"/>
        </pc:sldMkLst>
        <pc:spChg chg="add mod">
          <ac:chgData name="jeongkilyong" userId="42a1e730-e7ec-4950-9a60-48236c77d83b" providerId="ADAL" clId="{102EE6A8-9256-46F7-BB6B-08B3E50DF173}" dt="2023-10-25T01:31:15.889" v="950"/>
          <ac:spMkLst>
            <pc:docMk/>
            <pc:sldMk cId="2047273615" sldId="304"/>
            <ac:spMk id="5" creationId="{2D5179D7-41F6-43BF-8F1A-9EAE78209FF5}"/>
          </ac:spMkLst>
        </pc:spChg>
        <pc:spChg chg="add mod">
          <ac:chgData name="jeongkilyong" userId="42a1e730-e7ec-4950-9a60-48236c77d83b" providerId="ADAL" clId="{102EE6A8-9256-46F7-BB6B-08B3E50DF173}" dt="2023-10-25T01:32:47.613" v="966" actId="1076"/>
          <ac:spMkLst>
            <pc:docMk/>
            <pc:sldMk cId="2047273615" sldId="304"/>
            <ac:spMk id="7" creationId="{D3F15845-F660-4B07-8AC0-38CE172891BC}"/>
          </ac:spMkLst>
        </pc:spChg>
        <pc:spChg chg="mod">
          <ac:chgData name="jeongkilyong" userId="42a1e730-e7ec-4950-9a60-48236c77d83b" providerId="ADAL" clId="{102EE6A8-9256-46F7-BB6B-08B3E50DF173}" dt="2023-10-25T00:27:47.575" v="728"/>
          <ac:spMkLst>
            <pc:docMk/>
            <pc:sldMk cId="2047273615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47.613" v="966" actId="1076"/>
          <ac:picMkLst>
            <pc:docMk/>
            <pc:sldMk cId="2047273615" sldId="304"/>
            <ac:picMk id="6" creationId="{BF2BE273-2FCC-4BBD-8C6B-FB0536C48D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639618182" sldId="304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47266946" sldId="305"/>
        </pc:sldMkLst>
      </pc:sldChg>
      <pc:sldChg chg="addSp modSp add mod">
        <pc:chgData name="jeongkilyong" userId="42a1e730-e7ec-4950-9a60-48236c77d83b" providerId="ADAL" clId="{102EE6A8-9256-46F7-BB6B-08B3E50DF173}" dt="2023-10-25T02:45:45.241" v="1010" actId="207"/>
        <pc:sldMkLst>
          <pc:docMk/>
          <pc:sldMk cId="3718512335" sldId="305"/>
        </pc:sldMkLst>
        <pc:spChg chg="add mod">
          <ac:chgData name="jeongkilyong" userId="42a1e730-e7ec-4950-9a60-48236c77d83b" providerId="ADAL" clId="{102EE6A8-9256-46F7-BB6B-08B3E50DF173}" dt="2023-10-25T02:45:45.241" v="1010" actId="207"/>
          <ac:spMkLst>
            <pc:docMk/>
            <pc:sldMk cId="3718512335" sldId="305"/>
            <ac:spMk id="5" creationId="{829447DB-FF73-4EC4-B12E-9312C9011C48}"/>
          </ac:spMkLst>
        </pc:spChg>
        <pc:spChg chg="mod">
          <ac:chgData name="jeongkilyong" userId="42a1e730-e7ec-4950-9a60-48236c77d83b" providerId="ADAL" clId="{102EE6A8-9256-46F7-BB6B-08B3E50DF173}" dt="2023-10-25T00:27:59.278" v="793" actId="20577"/>
          <ac:spMkLst>
            <pc:docMk/>
            <pc:sldMk cId="3718512335" sldId="305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36080613" sldId="306"/>
        </pc:sldMkLst>
      </pc:sldChg>
      <pc:sldChg chg="addSp modSp add mod">
        <pc:chgData name="jeongkilyong" userId="42a1e730-e7ec-4950-9a60-48236c77d83b" providerId="ADAL" clId="{102EE6A8-9256-46F7-BB6B-08B3E50DF173}" dt="2023-10-25T01:32:36.293" v="964" actId="1076"/>
        <pc:sldMkLst>
          <pc:docMk/>
          <pc:sldMk cId="1072873972" sldId="306"/>
        </pc:sldMkLst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5" creationId="{E2105436-C49E-4051-A11C-FDBA5A7A7D0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6" creationId="{C6196F20-0327-4D94-AFCF-9E04CC55FEB5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7" creationId="{5571D52D-2E53-4760-956C-02B8690C9F6C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8" creationId="{66A1BFD6-F0C0-4865-8C4C-32DA67A0B726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9" creationId="{50833E9C-209C-42E9-9121-EC72C9F3492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10" creationId="{8C376DC2-1C48-4A0B-9E84-0E3C9A4A33BC}"/>
          </ac:spMkLst>
        </pc:spChg>
        <pc:spChg chg="mod">
          <ac:chgData name="jeongkilyong" userId="42a1e730-e7ec-4950-9a60-48236c77d83b" providerId="ADAL" clId="{102EE6A8-9256-46F7-BB6B-08B3E50DF173}" dt="2023-10-25T00:28:30.470" v="794"/>
          <ac:spMkLst>
            <pc:docMk/>
            <pc:sldMk cId="1072873972" sldId="306"/>
            <ac:spMk id="12" creationId="{10ACD4E5-1FFB-574E-8F99-C84FF7F7144F}"/>
          </ac:spMkLst>
        </pc:spChg>
        <pc:spChg chg="add mod">
          <ac:chgData name="jeongkilyong" userId="42a1e730-e7ec-4950-9a60-48236c77d83b" providerId="ADAL" clId="{102EE6A8-9256-46F7-BB6B-08B3E50DF173}" dt="2023-10-25T01:32:36.293" v="964" actId="1076"/>
          <ac:spMkLst>
            <pc:docMk/>
            <pc:sldMk cId="1072873972" sldId="306"/>
            <ac:spMk id="13" creationId="{F02E855F-7C75-40A1-89DD-15AB1C63EBEF}"/>
          </ac:spMkLst>
        </pc:spChg>
        <pc:picChg chg="add mod">
          <ac:chgData name="jeongkilyong" userId="42a1e730-e7ec-4950-9a60-48236c77d83b" providerId="ADAL" clId="{102EE6A8-9256-46F7-BB6B-08B3E50DF173}" dt="2023-10-25T01:32:36.293" v="964" actId="1076"/>
          <ac:picMkLst>
            <pc:docMk/>
            <pc:sldMk cId="1072873972" sldId="306"/>
            <ac:picMk id="11" creationId="{B13DB725-87BD-4B09-8E53-C8D2607D465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47935166" sldId="307"/>
        </pc:sldMkLst>
      </pc:sldChg>
      <pc:sldChg chg="addSp modSp add mod">
        <pc:chgData name="jeongkilyong" userId="42a1e730-e7ec-4950-9a60-48236c77d83b" providerId="ADAL" clId="{102EE6A8-9256-46F7-BB6B-08B3E50DF173}" dt="2023-10-25T01:31:36.790" v="953"/>
        <pc:sldMkLst>
          <pc:docMk/>
          <pc:sldMk cId="2454054059" sldId="307"/>
        </pc:sldMkLst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5" creationId="{CAE9DBC6-9FDA-4EFB-A5A0-F77FA4749A56}"/>
          </ac:spMkLst>
        </pc:spChg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6" creationId="{A91144B5-CDF5-4014-8B33-D86DB6134885}"/>
          </ac:spMkLst>
        </pc:spChg>
        <pc:spChg chg="mod">
          <ac:chgData name="jeongkilyong" userId="42a1e730-e7ec-4950-9a60-48236c77d83b" providerId="ADAL" clId="{102EE6A8-9256-46F7-BB6B-08B3E50DF173}" dt="2023-10-25T00:28:43.752" v="831" actId="20577"/>
          <ac:spMkLst>
            <pc:docMk/>
            <pc:sldMk cId="2454054059" sldId="307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102EE6A8-9256-46F7-BB6B-08B3E50DF173}" dt="2023-10-25T01:32:18.530" v="962" actId="1076"/>
        <pc:sldMkLst>
          <pc:docMk/>
          <pc:sldMk cId="2470055609" sldId="308"/>
        </pc:sldMkLst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5" creationId="{9B43DEE1-15A8-4BA4-B86F-681871CB91F7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6" creationId="{106BF331-4F11-4B95-8CDE-DECBB947C942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7" creationId="{CC17DA7C-46B1-40A6-93FF-2167850D5AB5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8" creationId="{906D0147-0C23-4A00-ACA1-081365872690}"/>
          </ac:spMkLst>
        </pc:spChg>
        <pc:spChg chg="add mod">
          <ac:chgData name="jeongkilyong" userId="42a1e730-e7ec-4950-9a60-48236c77d83b" providerId="ADAL" clId="{102EE6A8-9256-46F7-BB6B-08B3E50DF173}" dt="2023-10-25T01:32:18.530" v="962" actId="1076"/>
          <ac:spMkLst>
            <pc:docMk/>
            <pc:sldMk cId="2470055609" sldId="308"/>
            <ac:spMk id="10" creationId="{60B148D0-D3ED-4AFF-A355-F9088FE60971}"/>
          </ac:spMkLst>
        </pc:spChg>
        <pc:spChg chg="mod">
          <ac:chgData name="jeongkilyong" userId="42a1e730-e7ec-4950-9a60-48236c77d83b" providerId="ADAL" clId="{102EE6A8-9256-46F7-BB6B-08B3E50DF173}" dt="2023-10-25T00:28:54.729" v="873" actId="20577"/>
          <ac:spMkLst>
            <pc:docMk/>
            <pc:sldMk cId="247005560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8.530" v="962" actId="1076"/>
          <ac:picMkLst>
            <pc:docMk/>
            <pc:sldMk cId="2470055609" sldId="308"/>
            <ac:picMk id="9" creationId="{B4145849-A485-43ED-875B-BF20C5F7A6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670214579" sldId="308"/>
        </pc:sldMkLst>
      </pc:sldChg>
      <pc:sldChg chg="addSp modSp add mod">
        <pc:chgData name="jeongkilyong" userId="42a1e730-e7ec-4950-9a60-48236c77d83b" providerId="ADAL" clId="{102EE6A8-9256-46F7-BB6B-08B3E50DF173}" dt="2023-10-25T01:32:11.514" v="960" actId="1076"/>
        <pc:sldMkLst>
          <pc:docMk/>
          <pc:sldMk cId="1038243149" sldId="309"/>
        </pc:sldMkLst>
        <pc:spChg chg="add mod">
          <ac:chgData name="jeongkilyong" userId="42a1e730-e7ec-4950-9a60-48236c77d83b" providerId="ADAL" clId="{102EE6A8-9256-46F7-BB6B-08B3E50DF173}" dt="2023-10-25T01:31:46.234" v="955"/>
          <ac:spMkLst>
            <pc:docMk/>
            <pc:sldMk cId="1038243149" sldId="309"/>
            <ac:spMk id="5" creationId="{2D7E28E6-0292-4349-9DEC-B2B8297E07C0}"/>
          </ac:spMkLst>
        </pc:spChg>
        <pc:spChg chg="add mod">
          <ac:chgData name="jeongkilyong" userId="42a1e730-e7ec-4950-9a60-48236c77d83b" providerId="ADAL" clId="{102EE6A8-9256-46F7-BB6B-08B3E50DF173}" dt="2023-10-25T01:32:11.514" v="960" actId="1076"/>
          <ac:spMkLst>
            <pc:docMk/>
            <pc:sldMk cId="1038243149" sldId="309"/>
            <ac:spMk id="7" creationId="{2382519C-D4EA-4B1C-BBE6-96FAA5EC438A}"/>
          </ac:spMkLst>
        </pc:spChg>
        <pc:spChg chg="mod">
          <ac:chgData name="jeongkilyong" userId="42a1e730-e7ec-4950-9a60-48236c77d83b" providerId="ADAL" clId="{102EE6A8-9256-46F7-BB6B-08B3E50DF173}" dt="2023-10-25T00:29:05.937" v="915" actId="20577"/>
          <ac:spMkLst>
            <pc:docMk/>
            <pc:sldMk cId="103824314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1.514" v="960" actId="1076"/>
          <ac:picMkLst>
            <pc:docMk/>
            <pc:sldMk cId="1038243149" sldId="309"/>
            <ac:picMk id="6" creationId="{07D1E533-75A6-4117-8569-B9BB9F076D1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80071959" sldId="309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19719894" sldId="310"/>
        </pc:sldMkLst>
      </pc:sldChg>
      <pc:sldChg chg="addSp modSp add mod">
        <pc:chgData name="jeongkilyong" userId="42a1e730-e7ec-4950-9a60-48236c77d83b" providerId="ADAL" clId="{102EE6A8-9256-46F7-BB6B-08B3E50DF173}" dt="2023-10-25T01:32:03.402" v="958" actId="1076"/>
        <pc:sldMkLst>
          <pc:docMk/>
          <pc:sldMk cId="4132166881" sldId="310"/>
        </pc:sldMkLst>
        <pc:spChg chg="add mod">
          <ac:chgData name="jeongkilyong" userId="42a1e730-e7ec-4950-9a60-48236c77d83b" providerId="ADAL" clId="{102EE6A8-9256-46F7-BB6B-08B3E50DF173}" dt="2023-10-25T01:31:50.791" v="956"/>
          <ac:spMkLst>
            <pc:docMk/>
            <pc:sldMk cId="4132166881" sldId="310"/>
            <ac:spMk id="5" creationId="{57FAD6C1-1407-4B3C-B82F-C4E087D23170}"/>
          </ac:spMkLst>
        </pc:spChg>
        <pc:spChg chg="add mod">
          <ac:chgData name="jeongkilyong" userId="42a1e730-e7ec-4950-9a60-48236c77d83b" providerId="ADAL" clId="{102EE6A8-9256-46F7-BB6B-08B3E50DF173}" dt="2023-10-25T01:32:03.402" v="958" actId="1076"/>
          <ac:spMkLst>
            <pc:docMk/>
            <pc:sldMk cId="4132166881" sldId="310"/>
            <ac:spMk id="7" creationId="{81F72D22-DFC8-4F15-920D-F091F564DDD3}"/>
          </ac:spMkLst>
        </pc:spChg>
        <pc:spChg chg="mod">
          <ac:chgData name="jeongkilyong" userId="42a1e730-e7ec-4950-9a60-48236c77d83b" providerId="ADAL" clId="{102EE6A8-9256-46F7-BB6B-08B3E50DF173}" dt="2023-10-25T00:29:12.089" v="934" actId="20577"/>
          <ac:spMkLst>
            <pc:docMk/>
            <pc:sldMk cId="4132166881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03.402" v="958" actId="1076"/>
          <ac:picMkLst>
            <pc:docMk/>
            <pc:sldMk cId="4132166881" sldId="310"/>
            <ac:picMk id="6" creationId="{7EB350A1-BE02-4347-AE73-62C0DDFA7EC6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9912601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3678166369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1165573948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387562204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859253" sldId="313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281129854" sldId="313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136811878" sldId="316"/>
        </pc:sldMkLst>
      </pc:sldChg>
    </pc:docChg>
  </pc:docChgLst>
  <pc:docChgLst>
    <pc:chgData name="jeongkilyong" userId="42a1e730-e7ec-4950-9a60-48236c77d83b" providerId="ADAL" clId="{1D74A321-71E9-470C-990A-0AF5633ED9A4}"/>
    <pc:docChg chg="undo custSel modSld">
      <pc:chgData name="jeongkilyong" userId="42a1e730-e7ec-4950-9a60-48236c77d83b" providerId="ADAL" clId="{1D74A321-71E9-470C-990A-0AF5633ED9A4}" dt="2023-10-25T06:00:16.743" v="160" actId="20577"/>
      <pc:docMkLst>
        <pc:docMk/>
      </pc:docMkLst>
      <pc:sldChg chg="addSp modSp mod">
        <pc:chgData name="jeongkilyong" userId="42a1e730-e7ec-4950-9a60-48236c77d83b" providerId="ADAL" clId="{1D74A321-71E9-470C-990A-0AF5633ED9A4}" dt="2023-10-25T05:58:34.445" v="129" actId="1076"/>
        <pc:sldMkLst>
          <pc:docMk/>
          <pc:sldMk cId="706516692" sldId="297"/>
        </pc:sldMkLst>
        <pc:spChg chg="mod">
          <ac:chgData name="jeongkilyong" userId="42a1e730-e7ec-4950-9a60-48236c77d83b" providerId="ADAL" clId="{1D74A321-71E9-470C-990A-0AF5633ED9A4}" dt="2023-10-25T05:50:45.885" v="31" actId="14100"/>
          <ac:spMkLst>
            <pc:docMk/>
            <pc:sldMk cId="706516692" sldId="297"/>
            <ac:spMk id="6" creationId="{91C63D14-5017-4D63-92B4-8C8228768D2C}"/>
          </ac:spMkLst>
        </pc:spChg>
        <pc:spChg chg="mod">
          <ac:chgData name="jeongkilyong" userId="42a1e730-e7ec-4950-9a60-48236c77d83b" providerId="ADAL" clId="{1D74A321-71E9-470C-990A-0AF5633ED9A4}" dt="2023-10-25T05:50:55.031" v="35" actId="14100"/>
          <ac:spMkLst>
            <pc:docMk/>
            <pc:sldMk cId="706516692" sldId="297"/>
            <ac:spMk id="7" creationId="{E3EF7A73-8470-42DE-B819-5C6E847576DA}"/>
          </ac:spMkLst>
        </pc:spChg>
        <pc:spChg chg="add mod">
          <ac:chgData name="jeongkilyong" userId="42a1e730-e7ec-4950-9a60-48236c77d83b" providerId="ADAL" clId="{1D74A321-71E9-470C-990A-0AF5633ED9A4}" dt="2023-10-25T05:57:52.019" v="73" actId="1076"/>
          <ac:spMkLst>
            <pc:docMk/>
            <pc:sldMk cId="706516692" sldId="297"/>
            <ac:spMk id="10" creationId="{5C140F8A-34D5-44BB-A73C-3CFC34CBB785}"/>
          </ac:spMkLst>
        </pc:spChg>
        <pc:spChg chg="add mod">
          <ac:chgData name="jeongkilyong" userId="42a1e730-e7ec-4950-9a60-48236c77d83b" providerId="ADAL" clId="{1D74A321-71E9-470C-990A-0AF5633ED9A4}" dt="2023-10-25T05:57:52.019" v="73" actId="1076"/>
          <ac:spMkLst>
            <pc:docMk/>
            <pc:sldMk cId="706516692" sldId="297"/>
            <ac:spMk id="11" creationId="{ACC1F2DB-F4F7-43DD-BC81-2D5288BE1863}"/>
          </ac:spMkLst>
        </pc:spChg>
        <pc:spChg chg="add mod">
          <ac:chgData name="jeongkilyong" userId="42a1e730-e7ec-4950-9a60-48236c77d83b" providerId="ADAL" clId="{1D74A321-71E9-470C-990A-0AF5633ED9A4}" dt="2023-10-25T05:58:18.164" v="112" actId="1076"/>
          <ac:spMkLst>
            <pc:docMk/>
            <pc:sldMk cId="706516692" sldId="297"/>
            <ac:spMk id="22" creationId="{7916C997-78D5-4561-8DBB-09B2928C8955}"/>
          </ac:spMkLst>
        </pc:spChg>
        <pc:spChg chg="add mod">
          <ac:chgData name="jeongkilyong" userId="42a1e730-e7ec-4950-9a60-48236c77d83b" providerId="ADAL" clId="{1D74A321-71E9-470C-990A-0AF5633ED9A4}" dt="2023-10-25T05:58:24.554" v="127" actId="20577"/>
          <ac:spMkLst>
            <pc:docMk/>
            <pc:sldMk cId="706516692" sldId="297"/>
            <ac:spMk id="23" creationId="{A9939F84-6ABF-4D36-BD88-5FE80816B37A}"/>
          </ac:spMkLst>
        </pc:spChg>
        <pc:spChg chg="add mod">
          <ac:chgData name="jeongkilyong" userId="42a1e730-e7ec-4950-9a60-48236c77d83b" providerId="ADAL" clId="{1D74A321-71E9-470C-990A-0AF5633ED9A4}" dt="2023-10-25T05:58:28.401" v="128" actId="571"/>
          <ac:spMkLst>
            <pc:docMk/>
            <pc:sldMk cId="706516692" sldId="297"/>
            <ac:spMk id="24" creationId="{62AE7DB2-5ACB-4197-9F05-1CC5B44A78CC}"/>
          </ac:spMkLst>
        </pc:spChg>
        <pc:spChg chg="add mod">
          <ac:chgData name="jeongkilyong" userId="42a1e730-e7ec-4950-9a60-48236c77d83b" providerId="ADAL" clId="{1D74A321-71E9-470C-990A-0AF5633ED9A4}" dt="2023-10-25T05:58:34.445" v="129" actId="1076"/>
          <ac:spMkLst>
            <pc:docMk/>
            <pc:sldMk cId="706516692" sldId="297"/>
            <ac:spMk id="25" creationId="{914ED73D-36B0-40D3-9418-FA3B121C758A}"/>
          </ac:spMkLst>
        </pc:spChg>
        <pc:cxnChg chg="add mod">
          <ac:chgData name="jeongkilyong" userId="42a1e730-e7ec-4950-9a60-48236c77d83b" providerId="ADAL" clId="{1D74A321-71E9-470C-990A-0AF5633ED9A4}" dt="2023-10-25T05:57:52.019" v="73" actId="1076"/>
          <ac:cxnSpMkLst>
            <pc:docMk/>
            <pc:sldMk cId="706516692" sldId="297"/>
            <ac:cxnSpMk id="13" creationId="{B22E90BB-FBF1-41C6-A461-897614410B0A}"/>
          </ac:cxnSpMkLst>
        </pc:cxnChg>
        <pc:cxnChg chg="add mod">
          <ac:chgData name="jeongkilyong" userId="42a1e730-e7ec-4950-9a60-48236c77d83b" providerId="ADAL" clId="{1D74A321-71E9-470C-990A-0AF5633ED9A4}" dt="2023-10-25T05:57:52.019" v="73" actId="1076"/>
          <ac:cxnSpMkLst>
            <pc:docMk/>
            <pc:sldMk cId="706516692" sldId="297"/>
            <ac:cxnSpMk id="14" creationId="{91D19ECE-FDC0-44BD-A824-B5D4B3619C1C}"/>
          </ac:cxnSpMkLst>
        </pc:cxnChg>
        <pc:cxnChg chg="add mod">
          <ac:chgData name="jeongkilyong" userId="42a1e730-e7ec-4950-9a60-48236c77d83b" providerId="ADAL" clId="{1D74A321-71E9-470C-990A-0AF5633ED9A4}" dt="2023-10-25T05:57:52.019" v="73" actId="1076"/>
          <ac:cxnSpMkLst>
            <pc:docMk/>
            <pc:sldMk cId="706516692" sldId="297"/>
            <ac:cxnSpMk id="16" creationId="{D6D43ADD-CD33-46D5-BAC3-42FC427FD228}"/>
          </ac:cxnSpMkLst>
        </pc:cxnChg>
        <pc:cxnChg chg="add mod">
          <ac:chgData name="jeongkilyong" userId="42a1e730-e7ec-4950-9a60-48236c77d83b" providerId="ADAL" clId="{1D74A321-71E9-470C-990A-0AF5633ED9A4}" dt="2023-10-25T05:57:52.019" v="73" actId="1076"/>
          <ac:cxnSpMkLst>
            <pc:docMk/>
            <pc:sldMk cId="706516692" sldId="297"/>
            <ac:cxnSpMk id="18" creationId="{5C5B331D-9A08-4783-B9C9-20A521DA5DDA}"/>
          </ac:cxnSpMkLst>
        </pc:cxnChg>
      </pc:sldChg>
      <pc:sldChg chg="modSp mod">
        <pc:chgData name="jeongkilyong" userId="42a1e730-e7ec-4950-9a60-48236c77d83b" providerId="ADAL" clId="{1D74A321-71E9-470C-990A-0AF5633ED9A4}" dt="2023-10-25T06:00:16.743" v="160" actId="20577"/>
        <pc:sldMkLst>
          <pc:docMk/>
          <pc:sldMk cId="4132166881" sldId="310"/>
        </pc:sldMkLst>
        <pc:spChg chg="mod">
          <ac:chgData name="jeongkilyong" userId="42a1e730-e7ec-4950-9a60-48236c77d83b" providerId="ADAL" clId="{1D74A321-71E9-470C-990A-0AF5633ED9A4}" dt="2023-10-25T06:00:16.743" v="160" actId="20577"/>
          <ac:spMkLst>
            <pc:docMk/>
            <pc:sldMk cId="4132166881" sldId="310"/>
            <ac:spMk id="12" creationId="{10ACD4E5-1FFB-574E-8F99-C84FF7F7144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pPr/>
              <a:t>10/25/2023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2023-10-25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자바스크립트 함수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2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매개변수와 인자의 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AE02E30-5853-458E-A9A9-090D50ECD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매개변수와 인자의 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정의한 매개변수와 함수 호출에 사용되는 인자의 수가 달라도 에러가 발생하지는 않음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부족한 인자에 대한 매개변수에는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지정됨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남는 인자에 대해서는 처리할 매개변수가 없기 때문에 무시됨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3A036-9DEA-4B3B-B813-83DFCE08D64C}"/>
              </a:ext>
            </a:extLst>
          </p:cNvPr>
          <p:cNvSpPr txBox="1"/>
          <p:nvPr/>
        </p:nvSpPr>
        <p:spPr>
          <a:xfrm>
            <a:off x="2286000" y="2708920"/>
            <a:ext cx="4572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BFD49C-81C4-4722-BAC6-E1E6FA5680F1}"/>
              </a:ext>
            </a:extLst>
          </p:cNvPr>
          <p:cNvSpPr txBox="1"/>
          <p:nvPr/>
        </p:nvSpPr>
        <p:spPr>
          <a:xfrm>
            <a:off x="2286000" y="4971173"/>
            <a:ext cx="4572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9EBA5193-45AF-4284-AEB9-4B2A6D632BE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D2E9F2-71D0-498C-B2AB-A43F077EEDE5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ex02-13.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1560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암묵적 매개변수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D8A199DF-DA5C-46F4-BA3D-45DAE45DF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암묵적 매개변수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모든 함수에서 명시적으로 선언하지 않고 암묵적으로 사용할 수 있는 매개변수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arguments, this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arguments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내에서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arguments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변수로 접근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전달된 모든 인자들을 담고 있는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컬렉션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유사 배열 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배열과 비슷하게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속성과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각 인자에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접근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대신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ES6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나머지 매개변수 사용을 권장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(...)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this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내에서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키워드로 접근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'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컨텍스트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호출한 객체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대한 참조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5FC7D03D-1B8C-4591-84BF-71F8149E254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400C1C-F216-445F-93C2-56DC19DEC750}"/>
              </a:ext>
            </a:extLst>
          </p:cNvPr>
          <p:cNvSpPr txBox="1"/>
          <p:nvPr/>
        </p:nvSpPr>
        <p:spPr>
          <a:xfrm>
            <a:off x="8397809" y="764704"/>
            <a:ext cx="264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ex02-13.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7875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일반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A64082F-9D51-4C84-87D9-C43267929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함수로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일반적인 함수 호출 방법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객체는 어디서나 참조 가능하므로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사용할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필요 없음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A6A68B-D0DB-4076-B0DE-C97614AC0B08}"/>
              </a:ext>
            </a:extLst>
          </p:cNvPr>
          <p:cNvSpPr txBox="1"/>
          <p:nvPr/>
        </p:nvSpPr>
        <p:spPr>
          <a:xfrm>
            <a:off x="976246" y="2420888"/>
            <a:ext cx="457200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f1(){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.alert();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window.alert();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alert();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f1();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f2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f2();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A50E9F-BA4D-4D2C-A626-6970A2FC5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454" y="3610690"/>
            <a:ext cx="3924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95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메서드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D7E0082D-4D9F-4BA6-A2BD-79C674EA2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객체에 정의된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호출할 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메서드를 정의한 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생성된 객체를 참조하므로 객체에 종속적인 속성을 부여하는게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하나만 정의하고 여러 객체에서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자바스크립트로 객체지향 프로그래밍을 가능하게 하는 중요한 특징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CB4DAD-FF6C-4563-BE83-1F10016A48CE}"/>
              </a:ext>
            </a:extLst>
          </p:cNvPr>
          <p:cNvSpPr txBox="1"/>
          <p:nvPr/>
        </p:nvSpPr>
        <p:spPr>
          <a:xfrm>
            <a:off x="1905571" y="3319632"/>
            <a:ext cx="533285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user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user.getName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.name;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userName = user.getName();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EF25FE-838B-4ACF-8491-36E43E29D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562" y="5217875"/>
            <a:ext cx="5476875" cy="419100"/>
          </a:xfrm>
          <a:prstGeom prst="rect">
            <a:avLst/>
          </a:prstGeom>
        </p:spPr>
      </p:pic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5628267B-5A9C-47E5-86B8-ADF5CB7E6DE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BF6E8C-99D9-4BD6-A74D-D4A52B85A52E}"/>
              </a:ext>
            </a:extLst>
          </p:cNvPr>
          <p:cNvSpPr txBox="1"/>
          <p:nvPr/>
        </p:nvSpPr>
        <p:spPr>
          <a:xfrm>
            <a:off x="7101665" y="764704"/>
            <a:ext cx="394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ex02-01.js, 02-14, ex01-12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8317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3 - apply(), call()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0AEF5F7-CC05-4C6B-BD9E-E28F937E2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apply(), call()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정의된 메서드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.apply(),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.call()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형태로 호출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apply(), call() </a:t>
            </a:r>
            <a:r>
              <a:rPr lang="ko-KR" altLang="en-US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메소드의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첫번째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인자로 전달되는 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명시적으로 지정할 수 있음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 호출 시 주로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apply(p1, p2)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개의 매개변수를 가짐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번째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(p1)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사용할 객체를 전달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번째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(p2)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함수에 전달할 인자값 배열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call(p1, p2, p3, …)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개의 매개변수를 가짐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번째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(p1)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사용할 객체를 전달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번째 이후의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(p2, p3, …)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함수에 전달할 인자값을 차례대로 지정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2AA313B5-3C70-4F91-AFDC-E9BEE86EEB0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5F0A32-62B6-4142-B3A3-F35B74FF88E0}"/>
              </a:ext>
            </a:extLst>
          </p:cNvPr>
          <p:cNvSpPr txBox="1"/>
          <p:nvPr/>
        </p:nvSpPr>
        <p:spPr>
          <a:xfrm>
            <a:off x="6541006" y="764704"/>
            <a:ext cx="4521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ex02-14.js, 05, 15, 15-01, 15-02, 15-03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4694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3 - apply(), call()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BA3985D-CD0F-4EFE-ABCB-AA7E31BF4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push()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기능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마지막에 지정한 요소를 추가한다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지정된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속성값에 해당하는 속성을 만들고 지정한 요소를 저장한 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하나 증가시킨다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push()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이용하여 객체를 배열처럼 동작시키기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 추가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Array.prototype.push.call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추가할 요소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prototype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통해 생성되는 객체의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메서드를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정의하는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함수에 자동으로 할당됨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64D40AA5-92F1-4F6E-BB7D-B1E793906B8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7C38EA-4539-4CC9-92A8-BEE795FF94C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ex01-12.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620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3 - apply(), call()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D5179D7-41F6-43BF-8F1A-9EAE78209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apply()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활용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데이터를 각각의 매개변수로 분리하여 전달할 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Math.min(n1, n2, n3, ...)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Math.max(n1, n2, n3, ...)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kern="0" dirty="0" err="1">
                <a:solidFill>
                  <a:srgbClr val="7F0055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var</a:t>
            </a:r>
            <a:r>
              <a:rPr lang="en-US" altLang="ko-KR" b="0" kern="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 = [e1, e2, e2, ...];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Math.min(a[0], a[1], a[2], ...???)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Math.min.apply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(Math,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전개 연산자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활용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Math.min(...a)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BF2BE273-2FCC-4BBD-8C6B-FB0536C48D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F15845-F660-4B07-8AC0-38CE172891BC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7273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생성자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29447DB-FF73-4EC4-B12E-9312C9011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</a:t>
            </a:r>
            <a:r>
              <a:rPr lang="en-US" altLang="ko-KR" sz="2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객체지향 언어의 클래스와 비슷</a:t>
            </a:r>
            <a:r>
              <a:rPr lang="en-US" altLang="ko-KR" sz="2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생성자로 사용할 경우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new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생성자를 통해 생성된 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dirty="0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호출될 때의 내부 동작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비어있는 객체를 새로 생성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 생성된 객체는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함수에 전달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명시적으로 반환하는 객체가 없다면 생성된 객체를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객체지향 프로그램의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연산자와 비슷한 동작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작성할 때 고려해야 할 것들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 함수처럼 호출할 수 있지만 이럴 경우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내부의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객체를 가리키므로 객체에 종속적인 값을 지정할 수 없으므로 의미가 없다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명명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(naming)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규칙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 함수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작업할 동작을 나타내는 동사로 이름 짓고 소문자로 시작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생성할 객체를 나타내는 명사로 이름 짓고 대문자로 시작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8512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생성자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E2105436-C49E-4051-A11C-FDBA5A7A7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생성자 함수들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Function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String, Number, Boolean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Date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196F20-0327-4D94-AFCF-9E04CC55FEB5}"/>
              </a:ext>
            </a:extLst>
          </p:cNvPr>
          <p:cNvSpPr txBox="1"/>
          <p:nvPr/>
        </p:nvSpPr>
        <p:spPr>
          <a:xfrm>
            <a:off x="1331640" y="1484784"/>
            <a:ext cx="64807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Function(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'x'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'return x + y;'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f(x, y){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71D52D-2E53-4760-956C-02B8690C9F6C}"/>
              </a:ext>
            </a:extLst>
          </p:cNvPr>
          <p:cNvSpPr txBox="1"/>
          <p:nvPr/>
        </p:nvSpPr>
        <p:spPr>
          <a:xfrm>
            <a:off x="1331640" y="2597517"/>
            <a:ext cx="64807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Object();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 = {};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A1BFD6-F0C0-4865-8C4C-32DA67A0B726}"/>
              </a:ext>
            </a:extLst>
          </p:cNvPr>
          <p:cNvSpPr txBox="1"/>
          <p:nvPr/>
        </p:nvSpPr>
        <p:spPr>
          <a:xfrm>
            <a:off x="1331640" y="3729806"/>
            <a:ext cx="64807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name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String(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age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Number(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male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Boolean(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833E9C-209C-42E9-9121-EC72C9F3492A}"/>
              </a:ext>
            </a:extLst>
          </p:cNvPr>
          <p:cNvSpPr txBox="1"/>
          <p:nvPr/>
        </p:nvSpPr>
        <p:spPr>
          <a:xfrm>
            <a:off x="1331640" y="5086925"/>
            <a:ext cx="64807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</a:t>
            </a:r>
            <a:r>
              <a:rPr lang="en-US" altLang="ko-KR" b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rr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Array();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arr = [];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376DC2-1C48-4A0B-9E84-0E3C9A4A33BC}"/>
              </a:ext>
            </a:extLst>
          </p:cNvPr>
          <p:cNvSpPr txBox="1"/>
          <p:nvPr/>
        </p:nvSpPr>
        <p:spPr>
          <a:xfrm>
            <a:off x="1331640" y="6156012"/>
            <a:ext cx="6480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date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Date();</a:t>
            </a: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B13DB725-87BD-4B09-8E53-C8D2607D465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2E855F-7C75-40A1-89DD-15AB1C63EBE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ex02-17, 18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2873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익명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(Anonymous function)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AE9DBC6-9FDA-4EFB-A5A0-F77FA4749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익명 함수의 사용처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변수에 저장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인자값으로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사용되는 코드가 한번만 나타난다면 불필요한 이름을 지정할 필요 없이 익명 함수로 작성한다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1144B5-CDF5-4014-8B33-D86DB6134885}"/>
              </a:ext>
            </a:extLst>
          </p:cNvPr>
          <p:cNvSpPr txBox="1"/>
          <p:nvPr/>
        </p:nvSpPr>
        <p:spPr>
          <a:xfrm>
            <a:off x="2286000" y="2867656"/>
            <a:ext cx="4572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f1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f2: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window.onload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setTimeout(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5405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1885063"/>
            <a:ext cx="6064542" cy="308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일급 객체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생성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호이스팅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호출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패턴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콜백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(Callback function)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B43DEE1-15A8-4BA4-B86F-681871CB9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callback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어떤 작업의 결과로 호출되는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특정한 상황이 되거나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발생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시간이 흐르면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(timeout)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특정 작업의 수행이 끝나면 호출하도록 지정한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6BF331-4F11-4B95-8CDE-DECBB947C942}"/>
              </a:ext>
            </a:extLst>
          </p:cNvPr>
          <p:cNvSpPr txBox="1"/>
          <p:nvPr/>
        </p:nvSpPr>
        <p:spPr>
          <a:xfrm>
            <a:off x="1331640" y="2331913"/>
            <a:ext cx="64807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setTimeout(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'1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초가 흐름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7DA7C-46B1-40A6-93FF-2167850D5AB5}"/>
              </a:ext>
            </a:extLst>
          </p:cNvPr>
          <p:cNvSpPr txBox="1"/>
          <p:nvPr/>
        </p:nvSpPr>
        <p:spPr>
          <a:xfrm>
            <a:off x="1331640" y="3429000"/>
            <a:ext cx="64807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btn.addEventListener(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버튼 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D0147-0C23-4A00-ACA1-081365872690}"/>
              </a:ext>
            </a:extLst>
          </p:cNvPr>
          <p:cNvSpPr txBox="1"/>
          <p:nvPr/>
        </p:nvSpPr>
        <p:spPr>
          <a:xfrm>
            <a:off x="1331640" y="4509120"/>
            <a:ext cx="64807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someFunction(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'someFunction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수행 완료후 처리할 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});</a:t>
            </a: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B4145849-A485-43ED-875B-BF20C5F7A6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6868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B148D0-D3ED-4AFF-A355-F9088FE60971}"/>
              </a:ext>
            </a:extLst>
          </p:cNvPr>
          <p:cNvSpPr txBox="1"/>
          <p:nvPr/>
        </p:nvSpPr>
        <p:spPr>
          <a:xfrm>
            <a:off x="7394460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ex02-19.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0055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고차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(Higher order function)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D7E28E6-0292-4349-9DEC-B2B8297E0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고차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인자로 받거나 반환하는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함수형 프로그래밍은 순수함수를 통해 부수효과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(Side effect)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줄이고 오류를 피해 안정성을 높이는게 목적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외부 상태 변경이나 가변 데이터에 영향을 받는 조건문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반복문 대신 함수의 조합으로 로직을 구성하는 함수형 프로그래밍에서 사용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고차 함수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인자로 받음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sort(), forEach(), map(), filter(), reduce(), some(), every(), find(), findIndex()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Currying(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반환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Closure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Partial application(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인자로 받고 함수를 반환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Closure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07D1E533-75A6-4117-8569-B9BB9F076D1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82519C-D4EA-4B1C-BBE6-96FAA5EC438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ex02-20.js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8243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고차 함수 사용 예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메모이제이션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57FAD6C1-1407-4B3C-B82F-C4E087D23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memoization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이전의 계산 결과를 기억하는 기능을 갖춘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함수는 객체이기 때문에 함수의 속성값으로 계산 결과 캐시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종속된 속성을 이용하기 때문에 외부에 노출하지 않고 함수 자체적으로 구현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장점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이미 수행한 복잡한 연산을 반복하지 않도록 함으로서 성능을 향상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사용자가 알 수 없게 내부적으로만 동작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캐시에 필요한 메모리 사용량 증가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비즈니스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로직과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캐싱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기능의 혼재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부하 테스트나 알고리즘의 성능 테스트가 어려워짐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7EB350A1-BE02-4347-AE73-62C0DDFA7EC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F72D22-DFC8-4F15-920D-F091F564DDD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ex02-21.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216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복습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8FEEAF59-1AFE-44B7-890E-B01F4551E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(Primitive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숫자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(Number)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(String)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Boolean)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BitInt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Symbol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(Refrence 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Function)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날짜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Date)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정규표현식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RegExp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……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436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First-class object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89B977A4-3369-4D4B-AD48-E2F2CA7D0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일급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(First-class object)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엘리먼트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객체의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할당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인자로 전달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결과 값으로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생성될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동적으로 생성된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가질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함수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(Function)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일급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객체이다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함수가 일급 객체라서 가능한 일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콜백 함수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(Callback function)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고차 함수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(Higher order function)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클로저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(Closure)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8D54E335-7D19-4B52-AFC8-5FC1E1A676B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36297C-6C2E-4211-811F-923F3EEAB8F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ex02-01.js, 02, 03, 04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 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선언문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0FB2871-F336-4C09-A844-1C67F4052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function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이름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식별자이어야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생략 가능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 목록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쉼표로 구분된 매개변수 목록과 그 매개변수 목록을 둘러싸고 있는 괄호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매개변수는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생략 가능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괄호는 필수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본문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중괄호로 둘러싸여 있는 자바스크립트 구문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본문은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생략 가능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중괄호는 필수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A24F6-8184-44CF-901E-E7CF5E67EB5C}"/>
              </a:ext>
            </a:extLst>
          </p:cNvPr>
          <p:cNvSpPr txBox="1"/>
          <p:nvPr/>
        </p:nvSpPr>
        <p:spPr>
          <a:xfrm>
            <a:off x="5410894" y="1061919"/>
            <a:ext cx="307808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 =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7EE7F01C-90AC-4DED-8121-D86F31E7A58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F87AD8-FFE9-4837-8BE9-3DCE975B756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ex02-05.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9138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 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표현식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3F3CC63-75CA-48FC-B2FA-A4D5601BA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변수에 익명함수로 지정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AA71A38-BD36-464F-8250-8BC69EED5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573016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변수에 기명함수로 지정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3BDBF-91D9-4B73-ABA5-72E2F8288E55}"/>
              </a:ext>
            </a:extLst>
          </p:cNvPr>
          <p:cNvSpPr txBox="1"/>
          <p:nvPr/>
        </p:nvSpPr>
        <p:spPr>
          <a:xfrm>
            <a:off x="2286000" y="1314634"/>
            <a:ext cx="4572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 =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EB9FA0-4C4F-4A06-A5C7-DC42476C7DD6}"/>
              </a:ext>
            </a:extLst>
          </p:cNvPr>
          <p:cNvSpPr txBox="1"/>
          <p:nvPr/>
        </p:nvSpPr>
        <p:spPr>
          <a:xfrm>
            <a:off x="2286000" y="4061971"/>
            <a:ext cx="4572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sum(x, y){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 = x + y;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add();     ( O )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sum();     ( X )</a:t>
            </a: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7366C569-280B-4C14-AD1D-86A0902D08C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3CB5F-94A9-4812-B1BE-23D05F0B6C02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ex02-06.js, 07, 08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26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(Function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생성자 함수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A938953-7825-4049-B810-3CADAD37A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Function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 이용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객체를 생성해서 반환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57724-C8EE-4439-9E0A-898831E087C2}"/>
              </a:ext>
            </a:extLst>
          </p:cNvPr>
          <p:cNvSpPr txBox="1"/>
          <p:nvPr/>
        </p:nvSpPr>
        <p:spPr>
          <a:xfrm>
            <a:off x="1763688" y="1904058"/>
            <a:ext cx="56166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Function(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'x'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'var result = x + y; return result;'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D003B4F3-747E-42E3-8B6F-63B41ED5B8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90940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EE1438-ABC1-43FF-846B-3AC6BA17005A}"/>
              </a:ext>
            </a:extLst>
          </p:cNvPr>
          <p:cNvSpPr txBox="1"/>
          <p:nvPr/>
        </p:nvSpPr>
        <p:spPr>
          <a:xfrm>
            <a:off x="7418532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ex02-09.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0103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 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화살표 함수 표현식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0B7D52D-9A43-487C-B27D-03DFB8EBD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arrow function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표현식의 대안으로 간결하게 함수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58952E-BFAE-4CF7-9956-44D7D901532A}"/>
              </a:ext>
            </a:extLst>
          </p:cNvPr>
          <p:cNvSpPr txBox="1"/>
          <p:nvPr/>
        </p:nvSpPr>
        <p:spPr>
          <a:xfrm>
            <a:off x="2123728" y="1728034"/>
            <a:ext cx="4896544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기존 함수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화살표 함수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(x, y)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(x, y)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598D02DC-7B22-4823-8291-EF5037932B5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A041B2-88C6-4E9B-8852-EE0C6C4B34A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ex02-10.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578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호이스팅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0BB8352-17E0-4CA9-BD52-F8D105841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호이스팅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형태로 정의한 함수의 유효 범위는 코드의 맨 처음부터 시작한다는 특징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C63D14-5017-4D63-92B4-8C8228768D2C}"/>
              </a:ext>
            </a:extLst>
          </p:cNvPr>
          <p:cNvSpPr txBox="1"/>
          <p:nvPr/>
        </p:nvSpPr>
        <p:spPr>
          <a:xfrm>
            <a:off x="827584" y="3756640"/>
            <a:ext cx="421114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Error: add is not a function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EF7A73-8470-42DE-B819-5C6E847576DA}"/>
              </a:ext>
            </a:extLst>
          </p:cNvPr>
          <p:cNvSpPr txBox="1"/>
          <p:nvPr/>
        </p:nvSpPr>
        <p:spPr>
          <a:xfrm>
            <a:off x="827584" y="1934637"/>
            <a:ext cx="421114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5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118F06F5-78FB-4051-9BB4-AE158EA5DA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EEAE24-A1D9-4490-B5DC-0A75E7E866D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ex02-11.js, 12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140F8A-34D5-44BB-A73C-3CFC34CBB785}"/>
              </a:ext>
            </a:extLst>
          </p:cNvPr>
          <p:cNvSpPr txBox="1"/>
          <p:nvPr/>
        </p:nvSpPr>
        <p:spPr>
          <a:xfrm>
            <a:off x="6841439" y="1934637"/>
            <a:ext cx="422066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5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C1F2DB-F4F7-43DD-BC81-2D5288BE1863}"/>
              </a:ext>
            </a:extLst>
          </p:cNvPr>
          <p:cNvSpPr txBox="1"/>
          <p:nvPr/>
        </p:nvSpPr>
        <p:spPr>
          <a:xfrm>
            <a:off x="6841439" y="3756640"/>
            <a:ext cx="421114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add;</a:t>
            </a: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Error: add is not a function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22E90BB-FBF1-41C6-A461-897614410B0A}"/>
              </a:ext>
            </a:extLst>
          </p:cNvPr>
          <p:cNvCxnSpPr>
            <a:cxnSpLocks/>
          </p:cNvCxnSpPr>
          <p:nvPr/>
        </p:nvCxnSpPr>
        <p:spPr>
          <a:xfrm>
            <a:off x="6661555" y="1934637"/>
            <a:ext cx="0" cy="87523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1D19ECE-FDC0-44BD-A824-B5D4B3619C1C}"/>
              </a:ext>
            </a:extLst>
          </p:cNvPr>
          <p:cNvCxnSpPr>
            <a:cxnSpLocks/>
          </p:cNvCxnSpPr>
          <p:nvPr/>
        </p:nvCxnSpPr>
        <p:spPr>
          <a:xfrm>
            <a:off x="6661555" y="2849037"/>
            <a:ext cx="0" cy="56292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6D43ADD-CD33-46D5-BAC3-42FC427FD228}"/>
              </a:ext>
            </a:extLst>
          </p:cNvPr>
          <p:cNvCxnSpPr>
            <a:cxnSpLocks/>
          </p:cNvCxnSpPr>
          <p:nvPr/>
        </p:nvCxnSpPr>
        <p:spPr>
          <a:xfrm>
            <a:off x="6661555" y="3756640"/>
            <a:ext cx="0" cy="39626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C5B331D-9A08-4783-B9C9-20A521DA5DDA}"/>
              </a:ext>
            </a:extLst>
          </p:cNvPr>
          <p:cNvCxnSpPr>
            <a:cxnSpLocks/>
          </p:cNvCxnSpPr>
          <p:nvPr/>
        </p:nvCxnSpPr>
        <p:spPr>
          <a:xfrm>
            <a:off x="6661555" y="4352339"/>
            <a:ext cx="0" cy="1315036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16C997-78D5-4561-8DBB-09B2928C8955}"/>
              </a:ext>
            </a:extLst>
          </p:cNvPr>
          <p:cNvSpPr txBox="1"/>
          <p:nvPr/>
        </p:nvSpPr>
        <p:spPr>
          <a:xfrm>
            <a:off x="5530446" y="204909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호이스팅</a:t>
            </a:r>
            <a:endParaRPr lang="en-US" altLang="ko-KR"/>
          </a:p>
          <a:p>
            <a:pPr algn="ctr"/>
            <a:r>
              <a:rPr lang="ko-KR" altLang="en-US"/>
              <a:t>단계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939F84-6ABF-4D36-BD88-5FE80816B37A}"/>
              </a:ext>
            </a:extLst>
          </p:cNvPr>
          <p:cNvSpPr txBox="1"/>
          <p:nvPr/>
        </p:nvSpPr>
        <p:spPr>
          <a:xfrm>
            <a:off x="5530446" y="276563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코드실행</a:t>
            </a:r>
            <a:endParaRPr lang="en-US" altLang="ko-KR"/>
          </a:p>
          <a:p>
            <a:pPr algn="ctr"/>
            <a:r>
              <a:rPr lang="ko-KR" altLang="en-US"/>
              <a:t>단계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AE7DB2-5ACB-4197-9F05-1CC5B44A78CC}"/>
              </a:ext>
            </a:extLst>
          </p:cNvPr>
          <p:cNvSpPr txBox="1"/>
          <p:nvPr/>
        </p:nvSpPr>
        <p:spPr>
          <a:xfrm>
            <a:off x="5530446" y="363579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호이스팅</a:t>
            </a:r>
            <a:endParaRPr lang="en-US" altLang="ko-KR"/>
          </a:p>
          <a:p>
            <a:pPr algn="ctr"/>
            <a:r>
              <a:rPr lang="ko-KR" altLang="en-US"/>
              <a:t>단계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4ED73D-36B0-40D3-9418-FA3B121C758A}"/>
              </a:ext>
            </a:extLst>
          </p:cNvPr>
          <p:cNvSpPr txBox="1"/>
          <p:nvPr/>
        </p:nvSpPr>
        <p:spPr>
          <a:xfrm>
            <a:off x="5530446" y="468669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코드실행</a:t>
            </a:r>
            <a:endParaRPr lang="en-US" altLang="ko-KR"/>
          </a:p>
          <a:p>
            <a:pPr algn="ctr"/>
            <a:r>
              <a:rPr lang="ko-KR" altLang="en-US"/>
              <a:t>단계</a:t>
            </a:r>
          </a:p>
        </p:txBody>
      </p:sp>
    </p:spTree>
    <p:extLst>
      <p:ext uri="{BB962C8B-B14F-4D97-AF65-F5344CB8AC3E}">
        <p14:creationId xmlns:p14="http://schemas.microsoft.com/office/powerpoint/2010/main" val="70651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4692</TotalTime>
  <Words>2037</Words>
  <Application>Microsoft Office PowerPoint</Application>
  <PresentationFormat>와이드스크린</PresentationFormat>
  <Paragraphs>378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Calibri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124</cp:revision>
  <dcterms:created xsi:type="dcterms:W3CDTF">2019-05-07T05:36:17Z</dcterms:created>
  <dcterms:modified xsi:type="dcterms:W3CDTF">2023-10-25T06:00:17Z</dcterms:modified>
</cp:coreProperties>
</file>