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생성되었는지 판단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337633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99148"/>
              </p:ext>
            </p:extLst>
          </p:nvPr>
        </p:nvGraphicFramePr>
        <p:xfrm>
          <a:off x="910014" y="2132856"/>
          <a:ext cx="4460225" cy="2592288"/>
        </p:xfrm>
        <a:graphic>
          <a:graphicData uri="http://schemas.openxmlformats.org/drawingml/2006/table">
            <a:tbl>
              <a:tblPr/>
              <a:tblGrid>
                <a:gridCol w="446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111429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1112422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1112422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1117882" y="3594502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111242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1112422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1101236" y="3284984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1108708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3116878" y="2996952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6798"/>
              </p:ext>
            </p:extLst>
          </p:nvPr>
        </p:nvGraphicFramePr>
        <p:xfrm>
          <a:off x="428725" y="980728"/>
          <a:ext cx="4374340" cy="2592288"/>
        </p:xfrm>
        <a:graphic>
          <a:graphicData uri="http://schemas.openxmlformats.org/drawingml/2006/table">
            <a:tbl>
              <a:tblPr/>
              <a:tblGrid>
                <a:gridCol w="43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65535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70265" y="1556792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6366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59602" y="2442374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563667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563667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53190" y="2132856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66950" y="1268760"/>
            <a:ext cx="404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0979"/>
              </p:ext>
            </p:extLst>
          </p:nvPr>
        </p:nvGraphicFramePr>
        <p:xfrm>
          <a:off x="473568" y="3789040"/>
          <a:ext cx="4284654" cy="1584176"/>
        </p:xfrm>
        <a:graphic>
          <a:graphicData uri="http://schemas.openxmlformats.org/drawingml/2006/table">
            <a:tbl>
              <a:tblPr/>
              <a:tblGrid>
                <a:gridCol w="428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4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506493" y="3789040"/>
            <a:ext cx="371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inherite(Parent , Child){</a:t>
            </a: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} 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/>
          <p:nvPr/>
        </p:nvCxnSpPr>
        <p:spPr bwMode="auto">
          <a:xfrm>
            <a:off x="1931819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/>
          <p:nvPr/>
        </p:nvCxnSpPr>
        <p:spPr bwMode="auto">
          <a:xfrm>
            <a:off x="2867923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909919" y="4631650"/>
            <a:ext cx="266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44B0C01-A057-488E-B033-CCA098FE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클래스에 직접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생성할 필요 없이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2B11B-1B36-4A5D-951C-0080122A721A}"/>
              </a:ext>
            </a:extLst>
          </p:cNvPr>
          <p:cNvSpPr txBox="1"/>
          <p:nvPr/>
        </p:nvSpPr>
        <p:spPr>
          <a:xfrm>
            <a:off x="1691680" y="2537549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max(...rest){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475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700980" y="186179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909702-88A4-4B54-BAA4-61F09BA8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 기본으로 부여되는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생성자로 사용될 때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함수에서 생성될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메소드를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1835696" y="3570526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객체가 새로 만들어진 객체 인스턴스와 바인딩된다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크롬은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5217977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5351327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5351327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03F681-EEF3-49B9-A193-1F8291C20F83}"/>
              </a:ext>
            </a:extLst>
          </p:cNvPr>
          <p:cNvCxnSpPr>
            <a:stCxn id="16" idx="6"/>
            <a:endCxn id="21" idx="2"/>
          </p:cNvCxnSpPr>
          <p:nvPr/>
        </p:nvCxnSpPr>
        <p:spPr bwMode="auto">
          <a:xfrm>
            <a:off x="6659984" y="5361993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5361993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72524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5361993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99128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474011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72524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524959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5373315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번을 반복한다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네이티브 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Score, Person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메소드를 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이곳에 속성을 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1565</Words>
  <Application>Microsoft Office PowerPoint</Application>
  <PresentationFormat>와이드스크린</PresentationFormat>
  <Paragraphs>348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125</cp:revision>
  <dcterms:created xsi:type="dcterms:W3CDTF">2019-05-07T05:36:17Z</dcterms:created>
  <dcterms:modified xsi:type="dcterms:W3CDTF">2023-10-25T12:13:17Z</dcterms:modified>
</cp:coreProperties>
</file>