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83" r:id="rId2"/>
    <p:sldId id="285" r:id="rId3"/>
    <p:sldId id="292" r:id="rId4"/>
    <p:sldId id="317" r:id="rId5"/>
    <p:sldId id="318" r:id="rId6"/>
    <p:sldId id="293" r:id="rId7"/>
    <p:sldId id="294" r:id="rId8"/>
    <p:sldId id="295" r:id="rId9"/>
    <p:sldId id="296" r:id="rId10"/>
    <p:sldId id="345" r:id="rId11"/>
    <p:sldId id="348" r:id="rId12"/>
    <p:sldId id="349" r:id="rId13"/>
    <p:sldId id="347" r:id="rId14"/>
    <p:sldId id="320" r:id="rId15"/>
    <p:sldId id="338" r:id="rId16"/>
    <p:sldId id="342" r:id="rId17"/>
    <p:sldId id="339" r:id="rId18"/>
    <p:sldId id="322" r:id="rId19"/>
    <p:sldId id="341" r:id="rId20"/>
    <p:sldId id="343" r:id="rId21"/>
    <p:sldId id="323" r:id="rId22"/>
    <p:sldId id="324" r:id="rId23"/>
    <p:sldId id="340" r:id="rId24"/>
    <p:sldId id="325" r:id="rId25"/>
    <p:sldId id="326" r:id="rId26"/>
    <p:sldId id="327" r:id="rId27"/>
    <p:sldId id="381" r:id="rId28"/>
    <p:sldId id="35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101" y="53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932074E-482F-4F04-8510-30F029D456F7}"/>
    <pc:docChg chg="undo redo custSel addSld delSld modSld">
      <pc:chgData name="jeongkilyong" userId="42a1e730-e7ec-4950-9a60-48236c77d83b" providerId="ADAL" clId="{6932074E-482F-4F04-8510-30F029D456F7}" dt="2023-11-01T09:16:00.241" v="12778" actId="20577"/>
      <pc:docMkLst>
        <pc:docMk/>
      </pc:docMkLst>
      <pc:sldChg chg="modSp mod">
        <pc:chgData name="jeongkilyong" userId="42a1e730-e7ec-4950-9a60-48236c77d83b" providerId="ADAL" clId="{6932074E-482F-4F04-8510-30F029D456F7}" dt="2023-10-31T13:15:03.980" v="12519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31T13:15:03.980" v="12519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932074E-482F-4F04-8510-30F029D456F7}" dt="2023-10-31T10:47:22.926" v="12200" actId="1076"/>
        <pc:sldMkLst>
          <pc:docMk/>
          <pc:sldMk cId="2518751162" sldId="285"/>
        </pc:sldMkLst>
        <pc:spChg chg="mod">
          <ac:chgData name="jeongkilyong" userId="42a1e730-e7ec-4950-9a60-48236c77d83b" providerId="ADAL" clId="{6932074E-482F-4F04-8510-30F029D456F7}" dt="2023-10-31T10:47:22.926" v="1220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932074E-482F-4F04-8510-30F029D456F7}" dt="2023-10-31T10:43:46.940" v="12104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31T11:21:34.955" v="12367" actId="14100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31T11:21:34.955" v="12367" actId="14100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31T10:43:54.581" v="1211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31T10:46:20.972" v="12131" actId="2711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31T10:46:20.972" v="12131" actId="2711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31T10:35:48.446" v="11844" actId="207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31T10:36:40.544" v="11864" actId="207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31T10:36:40.544" v="11864" actId="20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31T22:25:33.729" v="12528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31T10:38:14.902" v="11975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31T22:25:33.729" v="12528" actId="20577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38:19.900" v="1197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31T10:40:50.939" v="12002" actId="113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31T05:01:41.837" v="7599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31T10:40:50.939" v="12002" actId="113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31T10:38:44.651" v="11978" actId="1076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1:56:00.899" v="6851" actId="6549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136811878" sldId="316"/>
        </pc:sldMkLst>
      </pc:sldChg>
      <pc:sldChg chg="addSp delSp modSp add mod">
        <pc:chgData name="jeongkilyong" userId="42a1e730-e7ec-4950-9a60-48236c77d83b" providerId="ADAL" clId="{6932074E-482F-4F04-8510-30F029D456F7}" dt="2023-10-31T10:31:47.446" v="11808" actId="14100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del mod">
          <ac:chgData name="jeongkilyong" userId="42a1e730-e7ec-4950-9a60-48236c77d83b" providerId="ADAL" clId="{6932074E-482F-4F04-8510-30F029D456F7}" dt="2023-10-31T10:30:46.774" v="11795" actId="478"/>
          <ac:picMkLst>
            <pc:docMk/>
            <pc:sldMk cId="4004082555" sldId="317"/>
            <ac:picMk id="13" creationId="{4992BF40-2373-433A-826A-9607E18163A8}"/>
          </ac:picMkLst>
        </pc:picChg>
        <pc:picChg chg="add del mod">
          <ac:chgData name="jeongkilyong" userId="42a1e730-e7ec-4950-9a60-48236c77d83b" providerId="ADAL" clId="{6932074E-482F-4F04-8510-30F029D456F7}" dt="2023-10-31T10:31:29.800" v="11801" actId="478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31T10:30:59.260" v="11800" actId="1076"/>
          <ac:picMkLst>
            <pc:docMk/>
            <pc:sldMk cId="4004082555" sldId="317"/>
            <ac:picMk id="17" creationId="{7704EDFE-640B-43A9-9ECA-FBF5A2E5926E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mod ord">
          <ac:chgData name="jeongkilyong" userId="42a1e730-e7ec-4950-9a60-48236c77d83b" providerId="ADAL" clId="{6932074E-482F-4F04-8510-30F029D456F7}" dt="2023-10-31T10:31:47.446" v="11808" actId="14100"/>
          <ac:picMkLst>
            <pc:docMk/>
            <pc:sldMk cId="4004082555" sldId="317"/>
            <ac:picMk id="21" creationId="{2E26EB5B-D458-45EA-BB05-3A76958DCF14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31T10:30:56.645" v="11799" actId="16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0:44:56.096" v="12130" actId="20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31T10:44:56.096" v="12130" actId="20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3:45.332" v="11825" actId="1037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31T10:33:49.429" v="11833" actId="103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3:45.332" v="11825" actId="1037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31T10:34:02.116" v="11840" actId="103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10:42:42.652" v="12021" actId="2696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34:25.783" v="2946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 del">
        <pc:chgData name="jeongkilyong" userId="42a1e730-e7ec-4950-9a60-48236c77d83b" providerId="ADAL" clId="{6932074E-482F-4F04-8510-30F029D456F7}" dt="2023-10-31T11:20:59.230" v="12365" actId="2696"/>
        <pc:sldMkLst>
          <pc:docMk/>
          <pc:sldMk cId="1398851862" sldId="319"/>
        </pc:sldMkLst>
      </pc:sldChg>
      <pc:sldChg chg="modSp add del mod">
        <pc:chgData name="jeongkilyong" userId="42a1e730-e7ec-4950-9a60-48236c77d83b" providerId="ADAL" clId="{6932074E-482F-4F04-8510-30F029D456F7}" dt="2023-10-31T13:14:38.411" v="12485" actId="47"/>
        <pc:sldMkLst>
          <pc:docMk/>
          <pc:sldMk cId="2851373288" sldId="319"/>
        </pc:sldMkLst>
        <pc:spChg chg="mod">
          <ac:chgData name="jeongkilyong" userId="42a1e730-e7ec-4950-9a60-48236c77d83b" providerId="ADAL" clId="{6932074E-482F-4F04-8510-30F029D456F7}" dt="2023-10-31T11:29:24.768" v="12387" actId="20577"/>
          <ac:spMkLst>
            <pc:docMk/>
            <pc:sldMk cId="2851373288" sldId="319"/>
            <ac:spMk id="7" creationId="{01C5C3FE-7898-4F96-A7CC-D3A168BE1427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19.922" v="12539" actId="20577"/>
        <pc:sldMkLst>
          <pc:docMk/>
          <pc:sldMk cId="2378294150" sldId="320"/>
        </pc:sldMkLst>
        <pc:spChg chg="mod">
          <ac:chgData name="jeongkilyong" userId="42a1e730-e7ec-4950-9a60-48236c77d83b" providerId="ADAL" clId="{6932074E-482F-4F04-8510-30F029D456F7}" dt="2023-10-31T10:50:11.956" v="12229" actId="207"/>
          <ac:spMkLst>
            <pc:docMk/>
            <pc:sldMk cId="2378294150" sldId="320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0T07:16:45.286" v="3377" actId="478"/>
          <ac:spMkLst>
            <pc:docMk/>
            <pc:sldMk cId="2378294150" sldId="320"/>
            <ac:spMk id="7" creationId="{C1545ADC-D2A0-4488-8D2E-72257689AF71}"/>
          </ac:spMkLst>
        </pc:spChg>
        <pc:spChg chg="add mod">
          <ac:chgData name="jeongkilyong" userId="42a1e730-e7ec-4950-9a60-48236c77d83b" providerId="ADAL" clId="{6932074E-482F-4F04-8510-30F029D456F7}" dt="2023-10-31T10:43:23.325" v="12032" actId="207"/>
          <ac:spMkLst>
            <pc:docMk/>
            <pc:sldMk cId="2378294150" sldId="320"/>
            <ac:spMk id="10" creationId="{846A01CB-9D1D-4707-B94F-E210FB365C69}"/>
          </ac:spMkLst>
        </pc:spChg>
        <pc:spChg chg="add del">
          <ac:chgData name="jeongkilyong" userId="42a1e730-e7ec-4950-9a60-48236c77d83b" providerId="ADAL" clId="{6932074E-482F-4F04-8510-30F029D456F7}" dt="2023-10-31T00:37:19.094" v="5598" actId="478"/>
          <ac:spMkLst>
            <pc:docMk/>
            <pc:sldMk cId="2378294150" sldId="320"/>
            <ac:spMk id="11" creationId="{26F0469C-E8F7-4F88-8DF8-E40E949C281B}"/>
          </ac:spMkLst>
        </pc:spChg>
        <pc:spChg chg="mod">
          <ac:chgData name="jeongkilyong" userId="42a1e730-e7ec-4950-9a60-48236c77d83b" providerId="ADAL" clId="{6932074E-482F-4F04-8510-30F029D456F7}" dt="2023-10-30T06:28:01.785" v="2962" actId="20577"/>
          <ac:spMkLst>
            <pc:docMk/>
            <pc:sldMk cId="2378294150" sldId="320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6932074E-482F-4F04-8510-30F029D456F7}" dt="2023-10-31T01:29:50.836" v="6590" actId="478"/>
          <ac:spMkLst>
            <pc:docMk/>
            <pc:sldMk cId="2378294150" sldId="320"/>
            <ac:spMk id="14" creationId="{CE5A5374-AE39-4A67-8B9F-862D905E41AE}"/>
          </ac:spMkLst>
        </pc:spChg>
        <pc:spChg chg="add mod">
          <ac:chgData name="jeongkilyong" userId="42a1e730-e7ec-4950-9a60-48236c77d83b" providerId="ADAL" clId="{6932074E-482F-4F04-8510-30F029D456F7}" dt="2023-10-31T22:31:19.922" v="12539" actId="20577"/>
          <ac:spMkLst>
            <pc:docMk/>
            <pc:sldMk cId="2378294150" sldId="320"/>
            <ac:spMk id="16" creationId="{9F1043FE-A6CD-4775-A6D5-06003C7905A0}"/>
          </ac:spMkLst>
        </pc:spChg>
        <pc:picChg chg="add del mod">
          <ac:chgData name="jeongkilyong" userId="42a1e730-e7ec-4950-9a60-48236c77d83b" providerId="ADAL" clId="{6932074E-482F-4F04-8510-30F029D456F7}" dt="2023-10-31T01:29:50.836" v="6590" actId="478"/>
          <ac:picMkLst>
            <pc:docMk/>
            <pc:sldMk cId="2378294150" sldId="320"/>
            <ac:picMk id="13" creationId="{8760D10C-0E27-4647-87DD-03BB6315569F}"/>
          </ac:picMkLst>
        </pc:picChg>
        <pc:picChg chg="add mod">
          <ac:chgData name="jeongkilyong" userId="42a1e730-e7ec-4950-9a60-48236c77d83b" providerId="ADAL" clId="{6932074E-482F-4F04-8510-30F029D456F7}" dt="2023-10-31T07:05:36.339" v="10487"/>
          <ac:picMkLst>
            <pc:docMk/>
            <pc:sldMk cId="2378294150" sldId="320"/>
            <ac:picMk id="15" creationId="{5AACC1E2-618D-4D8F-AC9F-11E1250F6085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00:55:16.769" v="5604" actId="47"/>
        <pc:sldMkLst>
          <pc:docMk/>
          <pc:sldMk cId="3411960664" sldId="321"/>
        </pc:sldMkLst>
        <pc:spChg chg="mod">
          <ac:chgData name="jeongkilyong" userId="42a1e730-e7ec-4950-9a60-48236c77d83b" providerId="ADAL" clId="{6932074E-482F-4F04-8510-30F029D456F7}" dt="2023-10-31T00:22:17.659" v="5502" actId="20577"/>
          <ac:spMkLst>
            <pc:docMk/>
            <pc:sldMk cId="3411960664" sldId="321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7:51:36.769" v="4151" actId="20577"/>
          <ac:spMkLst>
            <pc:docMk/>
            <pc:sldMk cId="3411960664" sldId="321"/>
            <ac:spMk id="7" creationId="{9F9ABABC-75B5-4ED3-B6E1-850EF8171B5F}"/>
          </ac:spMkLst>
        </pc:spChg>
        <pc:spChg chg="add mod">
          <ac:chgData name="jeongkilyong" userId="42a1e730-e7ec-4950-9a60-48236c77d83b" providerId="ADAL" clId="{6932074E-482F-4F04-8510-30F029D456F7}" dt="2023-10-31T00:22:21.487" v="5503" actId="1076"/>
          <ac:spMkLst>
            <pc:docMk/>
            <pc:sldMk cId="3411960664" sldId="321"/>
            <ac:spMk id="10" creationId="{EA44B287-EF83-42FA-9CF0-E9947AECA1CC}"/>
          </ac:spMkLst>
        </pc:spChg>
        <pc:spChg chg="mod">
          <ac:chgData name="jeongkilyong" userId="42a1e730-e7ec-4950-9a60-48236c77d83b" providerId="ADAL" clId="{6932074E-482F-4F04-8510-30F029D456F7}" dt="2023-10-30T23:48:33.737" v="5135" actId="20577"/>
          <ac:spMkLst>
            <pc:docMk/>
            <pc:sldMk cId="3411960664" sldId="321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0T07:18:23.318" v="3460"/>
          <ac:picMkLst>
            <pc:docMk/>
            <pc:sldMk cId="3411960664" sldId="321"/>
            <ac:picMk id="6" creationId="{CFEF24B9-B94F-4A95-9DCB-7A8E92B7AA4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35.026" v="12547" actId="20577"/>
        <pc:sldMkLst>
          <pc:docMk/>
          <pc:sldMk cId="2524346248" sldId="322"/>
        </pc:sldMkLst>
        <pc:spChg chg="del mod">
          <ac:chgData name="jeongkilyong" userId="42a1e730-e7ec-4950-9a60-48236c77d83b" providerId="ADAL" clId="{6932074E-482F-4F04-8510-30F029D456F7}" dt="2023-10-30T07:49:38.748" v="4057" actId="478"/>
          <ac:spMkLst>
            <pc:docMk/>
            <pc:sldMk cId="2524346248" sldId="322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05:01:35.116" v="7597" actId="20577"/>
          <ac:spMkLst>
            <pc:docMk/>
            <pc:sldMk cId="2524346248" sldId="322"/>
            <ac:spMk id="6" creationId="{962B8DF6-ACCB-4F02-8A6A-23227785DE4F}"/>
          </ac:spMkLst>
        </pc:spChg>
        <pc:spChg chg="add mod">
          <ac:chgData name="jeongkilyong" userId="42a1e730-e7ec-4950-9a60-48236c77d83b" providerId="ADAL" clId="{6932074E-482F-4F04-8510-30F029D456F7}" dt="2023-10-31T22:31:35.026" v="12547" actId="20577"/>
          <ac:spMkLst>
            <pc:docMk/>
            <pc:sldMk cId="2524346248" sldId="322"/>
            <ac:spMk id="8" creationId="{C6032FC1-039D-42AE-BF7F-FEFC2409F224}"/>
          </ac:spMkLst>
        </pc:spChg>
        <pc:spChg chg="add del mod">
          <ac:chgData name="jeongkilyong" userId="42a1e730-e7ec-4950-9a60-48236c77d83b" providerId="ADAL" clId="{6932074E-482F-4F04-8510-30F029D456F7}" dt="2023-10-30T08:08:32.208" v="4240" actId="478"/>
          <ac:spMkLst>
            <pc:docMk/>
            <pc:sldMk cId="2524346248" sldId="322"/>
            <ac:spMk id="10" creationId="{CFD7EF67-1E38-499C-B5A9-657CC08AAEBE}"/>
          </ac:spMkLst>
        </pc:spChg>
        <pc:spChg chg="mod">
          <ac:chgData name="jeongkilyong" userId="42a1e730-e7ec-4950-9a60-48236c77d83b" providerId="ADAL" clId="{6932074E-482F-4F04-8510-30F029D456F7}" dt="2023-10-31T01:55:35.352" v="6806" actId="6549"/>
          <ac:spMkLst>
            <pc:docMk/>
            <pc:sldMk cId="2524346248" sldId="322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0:36.779" v="12235" actId="207"/>
          <ac:spMkLst>
            <pc:docMk/>
            <pc:sldMk cId="2524346248" sldId="322"/>
            <ac:spMk id="13" creationId="{B28F2CAD-648A-4CAC-A08F-7172F1E6173A}"/>
          </ac:spMkLst>
        </pc:spChg>
        <pc:picChg chg="add mod">
          <ac:chgData name="jeongkilyong" userId="42a1e730-e7ec-4950-9a60-48236c77d83b" providerId="ADAL" clId="{6932074E-482F-4F04-8510-30F029D456F7}" dt="2023-10-30T07:51:17.310" v="4147"/>
          <ac:picMkLst>
            <pc:docMk/>
            <pc:sldMk cId="2524346248" sldId="322"/>
            <ac:picMk id="7" creationId="{884927E3-8DDB-4A9F-9C88-CBFF67B9E99D}"/>
          </ac:picMkLst>
        </pc:picChg>
      </pc:sldChg>
      <pc:sldChg chg="addSp modSp add mod">
        <pc:chgData name="jeongkilyong" userId="42a1e730-e7ec-4950-9a60-48236c77d83b" providerId="ADAL" clId="{6932074E-482F-4F04-8510-30F029D456F7}" dt="2023-10-30T08:21:09.242" v="4815" actId="20577"/>
        <pc:sldMkLst>
          <pc:docMk/>
          <pc:sldMk cId="3833393831" sldId="323"/>
        </pc:sldMkLst>
        <pc:spChg chg="mod">
          <ac:chgData name="jeongkilyong" userId="42a1e730-e7ec-4950-9a60-48236c77d83b" providerId="ADAL" clId="{6932074E-482F-4F04-8510-30F029D456F7}" dt="2023-10-30T08:21:09.242" v="4815" actId="20577"/>
          <ac:spMkLst>
            <pc:docMk/>
            <pc:sldMk cId="3833393831" sldId="323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7" creationId="{7E972AEF-2F74-409A-B554-B68599834B8D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10" creationId="{E9721DE6-0A4D-473A-9715-EFB25B12ADF8}"/>
          </ac:spMkLst>
        </pc:spChg>
        <pc:spChg chg="mod">
          <ac:chgData name="jeongkilyong" userId="42a1e730-e7ec-4950-9a60-48236c77d83b" providerId="ADAL" clId="{6932074E-482F-4F04-8510-30F029D456F7}" dt="2023-10-30T08:14:57.784" v="4568" actId="20577"/>
          <ac:spMkLst>
            <pc:docMk/>
            <pc:sldMk cId="3833393831" sldId="323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51.812" v="12567" actId="20577"/>
        <pc:sldMkLst>
          <pc:docMk/>
          <pc:sldMk cId="3970146633" sldId="324"/>
        </pc:sldMkLst>
        <pc:spChg chg="del">
          <ac:chgData name="jeongkilyong" userId="42a1e730-e7ec-4950-9a60-48236c77d83b" providerId="ADAL" clId="{6932074E-482F-4F04-8510-30F029D456F7}" dt="2023-10-30T08:18:09.803" v="4642" actId="478"/>
          <ac:spMkLst>
            <pc:docMk/>
            <pc:sldMk cId="3970146633" sldId="324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39:15.501" v="4881" actId="6549"/>
          <ac:spMkLst>
            <pc:docMk/>
            <pc:sldMk cId="3970146633" sldId="324"/>
            <ac:spMk id="6" creationId="{B6FF5489-8544-4AD1-9304-6E99DE7D748E}"/>
          </ac:spMkLst>
        </pc:spChg>
        <pc:spChg chg="add mod">
          <ac:chgData name="jeongkilyong" userId="42a1e730-e7ec-4950-9a60-48236c77d83b" providerId="ADAL" clId="{6932074E-482F-4F04-8510-30F029D456F7}" dt="2023-10-31T10:55:47.009" v="12308" actId="113"/>
          <ac:spMkLst>
            <pc:docMk/>
            <pc:sldMk cId="3970146633" sldId="324"/>
            <ac:spMk id="8" creationId="{4AA7B4B7-2481-4FD8-988B-0A85F61AAD76}"/>
          </ac:spMkLst>
        </pc:spChg>
        <pc:spChg chg="add mod">
          <ac:chgData name="jeongkilyong" userId="42a1e730-e7ec-4950-9a60-48236c77d83b" providerId="ADAL" clId="{6932074E-482F-4F04-8510-30F029D456F7}" dt="2023-10-31T22:31:51.812" v="12567" actId="20577"/>
          <ac:spMkLst>
            <pc:docMk/>
            <pc:sldMk cId="3970146633" sldId="324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8.154" v="6906" actId="6549"/>
          <ac:spMkLst>
            <pc:docMk/>
            <pc:sldMk cId="3970146633" sldId="32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10.220" v="5724"/>
          <ac:picMkLst>
            <pc:docMk/>
            <pc:sldMk cId="3970146633" sldId="324"/>
            <ac:picMk id="10" creationId="{84EAEAB7-79CE-49E8-B265-A5E1399BE277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57.124" v="12571" actId="20577"/>
        <pc:sldMkLst>
          <pc:docMk/>
          <pc:sldMk cId="278584242" sldId="325"/>
        </pc:sldMkLst>
        <pc:spChg chg="mod">
          <ac:chgData name="jeongkilyong" userId="42a1e730-e7ec-4950-9a60-48236c77d83b" providerId="ADAL" clId="{6932074E-482F-4F04-8510-30F029D456F7}" dt="2023-10-30T23:42:46.846" v="5014" actId="20577"/>
          <ac:spMkLst>
            <pc:docMk/>
            <pc:sldMk cId="278584242" sldId="325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56:08.360" v="12314" actId="207"/>
          <ac:spMkLst>
            <pc:docMk/>
            <pc:sldMk cId="278584242" sldId="325"/>
            <ac:spMk id="7" creationId="{DF5AF342-3388-4572-890B-13FCA56DC953}"/>
          </ac:spMkLst>
        </pc:spChg>
        <pc:spChg chg="add mod">
          <ac:chgData name="jeongkilyong" userId="42a1e730-e7ec-4950-9a60-48236c77d83b" providerId="ADAL" clId="{6932074E-482F-4F04-8510-30F029D456F7}" dt="2023-10-31T22:31:57.124" v="12571" actId="20577"/>
          <ac:spMkLst>
            <pc:docMk/>
            <pc:sldMk cId="278584242" sldId="325"/>
            <ac:spMk id="10" creationId="{37C1948E-AF9E-4852-806F-6A99674F993B}"/>
          </ac:spMkLst>
        </pc:spChg>
        <pc:spChg chg="mod">
          <ac:chgData name="jeongkilyong" userId="42a1e730-e7ec-4950-9a60-48236c77d83b" providerId="ADAL" clId="{6932074E-482F-4F04-8510-30F029D456F7}" dt="2023-10-31T01:57:40.636" v="6950" actId="20577"/>
          <ac:spMkLst>
            <pc:docMk/>
            <pc:sldMk cId="278584242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43.492" v="5741"/>
          <ac:picMkLst>
            <pc:docMk/>
            <pc:sldMk cId="278584242" sldId="325"/>
            <ac:picMk id="8" creationId="{FC06489D-624D-49B1-8825-D5879C591E4F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2:00.075" v="12573" actId="20577"/>
        <pc:sldMkLst>
          <pc:docMk/>
          <pc:sldMk cId="4100588819" sldId="326"/>
        </pc:sldMkLst>
        <pc:spChg chg="mod">
          <ac:chgData name="jeongkilyong" userId="42a1e730-e7ec-4950-9a60-48236c77d83b" providerId="ADAL" clId="{6932074E-482F-4F04-8510-30F029D456F7}" dt="2023-10-31T11:20:25.854" v="12361" actId="6549"/>
          <ac:spMkLst>
            <pc:docMk/>
            <pc:sldMk cId="4100588819" sldId="326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7" creationId="{C28E8BBB-59E1-4FF1-A780-B649F9C59D9D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8" creationId="{0545796D-09F7-417B-AA3B-9411A37CCC0C}"/>
          </ac:spMkLst>
        </pc:spChg>
        <pc:spChg chg="add mod">
          <ac:chgData name="jeongkilyong" userId="42a1e730-e7ec-4950-9a60-48236c77d83b" providerId="ADAL" clId="{6932074E-482F-4F04-8510-30F029D456F7}" dt="2023-10-31T22:32:00.075" v="12573" actId="20577"/>
          <ac:spMkLst>
            <pc:docMk/>
            <pc:sldMk cId="4100588819" sldId="326"/>
            <ac:spMk id="11" creationId="{1EF637A2-9250-4785-9DFC-A9411B6675F0}"/>
          </ac:spMkLst>
        </pc:spChg>
        <pc:spChg chg="mod">
          <ac:chgData name="jeongkilyong" userId="42a1e730-e7ec-4950-9a60-48236c77d83b" providerId="ADAL" clId="{6932074E-482F-4F04-8510-30F029D456F7}" dt="2023-10-31T07:12:57.426" v="10632" actId="20577"/>
          <ac:spMkLst>
            <pc:docMk/>
            <pc:sldMk cId="4100588819" sldId="326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11:39:41.380" v="12437"/>
          <ac:picMkLst>
            <pc:docMk/>
            <pc:sldMk cId="4100588819" sldId="326"/>
            <ac:picMk id="10" creationId="{26D24D0C-95F0-468F-9CB9-854FB291D3D0}"/>
          </ac:picMkLst>
        </pc:picChg>
      </pc:sldChg>
      <pc:sldChg chg="modSp add mod">
        <pc:chgData name="jeongkilyong" userId="42a1e730-e7ec-4950-9a60-48236c77d83b" providerId="ADAL" clId="{6932074E-482F-4F04-8510-30F029D456F7}" dt="2023-10-31T10:21:19.191" v="11788" actId="6549"/>
        <pc:sldMkLst>
          <pc:docMk/>
          <pc:sldMk cId="3685790839" sldId="327"/>
        </pc:sldMkLst>
        <pc:spChg chg="mod">
          <ac:chgData name="jeongkilyong" userId="42a1e730-e7ec-4950-9a60-48236c77d83b" providerId="ADAL" clId="{6932074E-482F-4F04-8510-30F029D456F7}" dt="2023-10-31T10:21:19.191" v="11788" actId="6549"/>
          <ac:spMkLst>
            <pc:docMk/>
            <pc:sldMk cId="3685790839" sldId="32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1T07:12:13.718" v="10596" actId="20577"/>
          <ac:spMkLst>
            <pc:docMk/>
            <pc:sldMk cId="3685790839" sldId="327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52104192" sldId="328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891037845" sldId="329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3124941" sldId="330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05977026" sldId="331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015649758" sldId="332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6003393" sldId="333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15325906" sldId="334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1739597383" sldId="335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29402858" sldId="336"/>
        </pc:sldMkLst>
      </pc:sldChg>
      <pc:sldChg chg="modSp add del mod">
        <pc:chgData name="jeongkilyong" userId="42a1e730-e7ec-4950-9a60-48236c77d83b" providerId="ADAL" clId="{6932074E-482F-4F04-8510-30F029D456F7}" dt="2023-10-31T00:56:58.103" v="5723" actId="47"/>
        <pc:sldMkLst>
          <pc:docMk/>
          <pc:sldMk cId="861063390" sldId="337"/>
        </pc:sldMkLst>
        <pc:spChg chg="mod">
          <ac:chgData name="jeongkilyong" userId="42a1e730-e7ec-4950-9a60-48236c77d83b" providerId="ADAL" clId="{6932074E-482F-4F04-8510-30F029D456F7}" dt="2023-10-30T23:50:05.405" v="5302" actId="20577"/>
          <ac:spMkLst>
            <pc:docMk/>
            <pc:sldMk cId="861063390" sldId="33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0T23:50:00.653" v="5300" actId="20577"/>
          <ac:spMkLst>
            <pc:docMk/>
            <pc:sldMk cId="861063390" sldId="337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4.355" v="12541" actId="20577"/>
        <pc:sldMkLst>
          <pc:docMk/>
          <pc:sldMk cId="398385100" sldId="338"/>
        </pc:sldMkLst>
        <pc:spChg chg="mod">
          <ac:chgData name="jeongkilyong" userId="42a1e730-e7ec-4950-9a60-48236c77d83b" providerId="ADAL" clId="{6932074E-482F-4F04-8510-30F029D456F7}" dt="2023-10-31T02:24:24.175" v="7361" actId="20577"/>
          <ac:spMkLst>
            <pc:docMk/>
            <pc:sldMk cId="398385100" sldId="338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8:15.318" v="12213" actId="1076"/>
          <ac:spMkLst>
            <pc:docMk/>
            <pc:sldMk cId="398385100" sldId="338"/>
            <ac:spMk id="7" creationId="{BD1FF75E-2E19-43D3-B358-29E4B004A368}"/>
          </ac:spMkLst>
        </pc:spChg>
        <pc:spChg chg="del">
          <ac:chgData name="jeongkilyong" userId="42a1e730-e7ec-4950-9a60-48236c77d83b" providerId="ADAL" clId="{6932074E-482F-4F04-8510-30F029D456F7}" dt="2023-10-31T00:24:30.613" v="5528" actId="478"/>
          <ac:spMkLst>
            <pc:docMk/>
            <pc:sldMk cId="398385100" sldId="338"/>
            <ac:spMk id="10" creationId="{846A01CB-9D1D-4707-B94F-E210FB365C69}"/>
          </ac:spMkLst>
        </pc:spChg>
        <pc:spChg chg="add mod">
          <ac:chgData name="jeongkilyong" userId="42a1e730-e7ec-4950-9a60-48236c77d83b" providerId="ADAL" clId="{6932074E-482F-4F04-8510-30F029D456F7}" dt="2023-10-31T22:31:24.355" v="12541" actId="20577"/>
          <ac:spMkLst>
            <pc:docMk/>
            <pc:sldMk cId="398385100" sldId="338"/>
            <ac:spMk id="11" creationId="{C5A6E300-81CF-4AB1-B91B-240FFC60776A}"/>
          </ac:spMkLst>
        </pc:spChg>
        <pc:picChg chg="add mod">
          <ac:chgData name="jeongkilyong" userId="42a1e730-e7ec-4950-9a60-48236c77d83b" providerId="ADAL" clId="{6932074E-482F-4F04-8510-30F029D456F7}" dt="2023-10-31T00:49:24.469" v="5600"/>
          <ac:picMkLst>
            <pc:docMk/>
            <pc:sldMk cId="398385100" sldId="338"/>
            <ac:picMk id="8" creationId="{65D2F357-1A23-4712-AB93-05C29AFE4A26}"/>
          </ac:picMkLst>
        </pc:picChg>
      </pc:sldChg>
      <pc:sldChg chg="addSp modSp add mod">
        <pc:chgData name="jeongkilyong" userId="42a1e730-e7ec-4950-9a60-48236c77d83b" providerId="ADAL" clId="{6932074E-482F-4F04-8510-30F029D456F7}" dt="2023-11-01T09:16:00.241" v="12778" actId="20577"/>
        <pc:sldMkLst>
          <pc:docMk/>
          <pc:sldMk cId="941473831" sldId="339"/>
        </pc:sldMkLst>
        <pc:spChg chg="mod">
          <ac:chgData name="jeongkilyong" userId="42a1e730-e7ec-4950-9a60-48236c77d83b" providerId="ADAL" clId="{6932074E-482F-4F04-8510-30F029D456F7}" dt="2023-11-01T09:16:00.241" v="12778" actId="20577"/>
          <ac:spMkLst>
            <pc:docMk/>
            <pc:sldMk cId="941473831" sldId="33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22:31:31.195" v="12545" actId="20577"/>
          <ac:spMkLst>
            <pc:docMk/>
            <pc:sldMk cId="941473831" sldId="339"/>
            <ac:spMk id="8" creationId="{6535FBC7-ADB0-4164-8EA3-E122A751FF66}"/>
          </ac:spMkLst>
        </pc:spChg>
        <pc:spChg chg="mod">
          <ac:chgData name="jeongkilyong" userId="42a1e730-e7ec-4950-9a60-48236c77d83b" providerId="ADAL" clId="{6932074E-482F-4F04-8510-30F029D456F7}" dt="2023-11-01T09:15:36.705" v="12722" actId="1076"/>
          <ac:spMkLst>
            <pc:docMk/>
            <pc:sldMk cId="941473831" sldId="339"/>
            <ac:spMk id="10" creationId="{846A01CB-9D1D-4707-B94F-E210FB365C69}"/>
          </ac:spMkLst>
        </pc:spChg>
        <pc:picChg chg="add mod">
          <ac:chgData name="jeongkilyong" userId="42a1e730-e7ec-4950-9a60-48236c77d83b" providerId="ADAL" clId="{6932074E-482F-4F04-8510-30F029D456F7}" dt="2023-10-31T00:51:07.171" v="5601"/>
          <ac:picMkLst>
            <pc:docMk/>
            <pc:sldMk cId="941473831" sldId="339"/>
            <ac:picMk id="7" creationId="{A9D83FE7-7D0B-4D89-949E-3E4E1C367F5B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54.532" v="12569" actId="20577"/>
        <pc:sldMkLst>
          <pc:docMk/>
          <pc:sldMk cId="3240753077" sldId="340"/>
        </pc:sldMkLst>
        <pc:spChg chg="mod">
          <ac:chgData name="jeongkilyong" userId="42a1e730-e7ec-4950-9a60-48236c77d83b" providerId="ADAL" clId="{6932074E-482F-4F04-8510-30F029D456F7}" dt="2023-10-31T01:57:10.961" v="6896" actId="6549"/>
          <ac:spMkLst>
            <pc:docMk/>
            <pc:sldMk cId="3240753077" sldId="340"/>
            <ac:spMk id="6" creationId="{B6FF5489-8544-4AD1-9304-6E99DE7D748E}"/>
          </ac:spMkLst>
        </pc:spChg>
        <pc:spChg chg="del mod">
          <ac:chgData name="jeongkilyong" userId="42a1e730-e7ec-4950-9a60-48236c77d83b" providerId="ADAL" clId="{6932074E-482F-4F04-8510-30F029D456F7}" dt="2023-10-31T01:04:45.035" v="5989" actId="478"/>
          <ac:spMkLst>
            <pc:docMk/>
            <pc:sldMk cId="3240753077" sldId="340"/>
            <ac:spMk id="8" creationId="{4AA7B4B7-2481-4FD8-988B-0A85F61AAD76}"/>
          </ac:spMkLst>
        </pc:spChg>
        <pc:spChg chg="mod">
          <ac:chgData name="jeongkilyong" userId="42a1e730-e7ec-4950-9a60-48236c77d83b" providerId="ADAL" clId="{6932074E-482F-4F04-8510-30F029D456F7}" dt="2023-10-31T22:31:54.532" v="12569" actId="20577"/>
          <ac:spMkLst>
            <pc:docMk/>
            <pc:sldMk cId="3240753077" sldId="340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4.154" v="6904" actId="20577"/>
          <ac:spMkLst>
            <pc:docMk/>
            <pc:sldMk cId="3240753077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6:00.353" v="12312" actId="113"/>
          <ac:spMkLst>
            <pc:docMk/>
            <pc:sldMk cId="3240753077" sldId="340"/>
            <ac:spMk id="13" creationId="{9FF8EBA4-4109-40F0-945F-E090D00B54A8}"/>
          </ac:spMkLst>
        </pc:spChg>
      </pc:sldChg>
      <pc:sldChg chg="modSp add mod">
        <pc:chgData name="jeongkilyong" userId="42a1e730-e7ec-4950-9a60-48236c77d83b" providerId="ADAL" clId="{6932074E-482F-4F04-8510-30F029D456F7}" dt="2023-10-31T22:31:37.643" v="12549" actId="20577"/>
        <pc:sldMkLst>
          <pc:docMk/>
          <pc:sldMk cId="1431093418" sldId="341"/>
        </pc:sldMkLst>
        <pc:spChg chg="mod">
          <ac:chgData name="jeongkilyong" userId="42a1e730-e7ec-4950-9a60-48236c77d83b" providerId="ADAL" clId="{6932074E-482F-4F04-8510-30F029D456F7}" dt="2023-10-31T10:52:47.019" v="12284" actId="20577"/>
          <ac:spMkLst>
            <pc:docMk/>
            <pc:sldMk cId="1431093418" sldId="341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37.643" v="12549" actId="20577"/>
          <ac:spMkLst>
            <pc:docMk/>
            <pc:sldMk cId="1431093418" sldId="341"/>
            <ac:spMk id="8" creationId="{C6032FC1-039D-42AE-BF7F-FEFC2409F224}"/>
          </ac:spMkLst>
        </pc:spChg>
        <pc:spChg chg="mod">
          <ac:chgData name="jeongkilyong" userId="42a1e730-e7ec-4950-9a60-48236c77d83b" providerId="ADAL" clId="{6932074E-482F-4F04-8510-30F029D456F7}" dt="2023-10-31T01:59:25.989" v="6968" actId="20577"/>
          <ac:spMkLst>
            <pc:docMk/>
            <pc:sldMk cId="1431093418" sldId="341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0:52:33.016" v="12242" actId="1076"/>
          <ac:spMkLst>
            <pc:docMk/>
            <pc:sldMk cId="1431093418" sldId="341"/>
            <ac:spMk id="13" creationId="{B28F2CAD-648A-4CAC-A08F-7172F1E6173A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7.891" v="12543" actId="20577"/>
        <pc:sldMkLst>
          <pc:docMk/>
          <pc:sldMk cId="2299188607" sldId="342"/>
        </pc:sldMkLst>
        <pc:spChg chg="mod">
          <ac:chgData name="jeongkilyong" userId="42a1e730-e7ec-4950-9a60-48236c77d83b" providerId="ADAL" clId="{6932074E-482F-4F04-8510-30F029D456F7}" dt="2023-10-31T11:21:52.760" v="12368" actId="14100"/>
          <ac:spMkLst>
            <pc:docMk/>
            <pc:sldMk cId="2299188607" sldId="342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2:24:19.540" v="7357" actId="478"/>
          <ac:spMkLst>
            <pc:docMk/>
            <pc:sldMk cId="2299188607" sldId="342"/>
            <ac:spMk id="7" creationId="{BD1FF75E-2E19-43D3-B358-29E4B004A368}"/>
          </ac:spMkLst>
        </pc:spChg>
        <pc:spChg chg="add mod">
          <ac:chgData name="jeongkilyong" userId="42a1e730-e7ec-4950-9a60-48236c77d83b" providerId="ADAL" clId="{6932074E-482F-4F04-8510-30F029D456F7}" dt="2023-10-31T10:48:42.704" v="12217" actId="207"/>
          <ac:spMkLst>
            <pc:docMk/>
            <pc:sldMk cId="2299188607" sldId="342"/>
            <ac:spMk id="10" creationId="{540A34BB-AD14-4A8A-9A6D-0FD3B30E0FB1}"/>
          </ac:spMkLst>
        </pc:spChg>
        <pc:spChg chg="mod">
          <ac:chgData name="jeongkilyong" userId="42a1e730-e7ec-4950-9a60-48236c77d83b" providerId="ADAL" clId="{6932074E-482F-4F04-8510-30F029D456F7}" dt="2023-10-31T22:31:27.891" v="12543" actId="20577"/>
          <ac:spMkLst>
            <pc:docMk/>
            <pc:sldMk cId="2299188607" sldId="342"/>
            <ac:spMk id="11" creationId="{C5A6E300-81CF-4AB1-B91B-240FFC60776A}"/>
          </ac:spMkLst>
        </pc:spChg>
      </pc:sldChg>
      <pc:sldChg chg="add del">
        <pc:chgData name="jeongkilyong" userId="42a1e730-e7ec-4950-9a60-48236c77d83b" providerId="ADAL" clId="{6932074E-482F-4F04-8510-30F029D456F7}" dt="2023-10-31T04:56:52.153" v="7585" actId="47"/>
        <pc:sldMkLst>
          <pc:docMk/>
          <pc:sldMk cId="3808640523" sldId="343"/>
        </pc:sldMkLst>
      </pc:sldChg>
      <pc:sldChg chg="addSp delSp modSp add mod">
        <pc:chgData name="jeongkilyong" userId="42a1e730-e7ec-4950-9a60-48236c77d83b" providerId="ADAL" clId="{6932074E-482F-4F04-8510-30F029D456F7}" dt="2023-10-31T22:31:46.036" v="12565" actId="6549"/>
        <pc:sldMkLst>
          <pc:docMk/>
          <pc:sldMk cId="4257425873" sldId="343"/>
        </pc:sldMkLst>
        <pc:spChg chg="add mod">
          <ac:chgData name="jeongkilyong" userId="42a1e730-e7ec-4950-9a60-48236c77d83b" providerId="ADAL" clId="{6932074E-482F-4F04-8510-30F029D456F7}" dt="2023-10-31T05:17:06.666" v="8603" actId="207"/>
          <ac:spMkLst>
            <pc:docMk/>
            <pc:sldMk cId="4257425873" sldId="343"/>
            <ac:spMk id="5" creationId="{997863EC-D544-40B4-B866-58FD4EEB7886}"/>
          </ac:spMkLst>
        </pc:spChg>
        <pc:spChg chg="mod">
          <ac:chgData name="jeongkilyong" userId="42a1e730-e7ec-4950-9a60-48236c77d83b" providerId="ADAL" clId="{6932074E-482F-4F04-8510-30F029D456F7}" dt="2023-10-31T10:54:22.880" v="12306" actId="20577"/>
          <ac:spMkLst>
            <pc:docMk/>
            <pc:sldMk cId="4257425873" sldId="343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46.036" v="12565" actId="6549"/>
          <ac:spMkLst>
            <pc:docMk/>
            <pc:sldMk cId="4257425873" sldId="343"/>
            <ac:spMk id="8" creationId="{C6032FC1-039D-42AE-BF7F-FEFC2409F224}"/>
          </ac:spMkLst>
        </pc:spChg>
        <pc:spChg chg="add mod">
          <ac:chgData name="jeongkilyong" userId="42a1e730-e7ec-4950-9a60-48236c77d83b" providerId="ADAL" clId="{6932074E-482F-4F04-8510-30F029D456F7}" dt="2023-10-31T05:16:11.485" v="8586" actId="14100"/>
          <ac:spMkLst>
            <pc:docMk/>
            <pc:sldMk cId="4257425873" sldId="343"/>
            <ac:spMk id="10" creationId="{4343F214-7112-4450-8AFD-043C575D7569}"/>
          </ac:spMkLst>
        </pc:spChg>
        <pc:spChg chg="mod">
          <ac:chgData name="jeongkilyong" userId="42a1e730-e7ec-4950-9a60-48236c77d83b" providerId="ADAL" clId="{6932074E-482F-4F04-8510-30F029D456F7}" dt="2023-10-31T05:04:37.788" v="7694" actId="6549"/>
          <ac:spMkLst>
            <pc:docMk/>
            <pc:sldMk cId="4257425873" sldId="343"/>
            <ac:spMk id="12" creationId="{10ACD4E5-1FFB-574E-8F99-C84FF7F7144F}"/>
          </ac:spMkLst>
        </pc:spChg>
        <pc:spChg chg="del">
          <ac:chgData name="jeongkilyong" userId="42a1e730-e7ec-4950-9a60-48236c77d83b" providerId="ADAL" clId="{6932074E-482F-4F04-8510-30F029D456F7}" dt="2023-10-31T05:01:57.157" v="7603" actId="478"/>
          <ac:spMkLst>
            <pc:docMk/>
            <pc:sldMk cId="4257425873" sldId="343"/>
            <ac:spMk id="13" creationId="{B28F2CAD-648A-4CAC-A08F-7172F1E6173A}"/>
          </ac:spMkLst>
        </pc:spChg>
        <pc:spChg chg="add mod">
          <ac:chgData name="jeongkilyong" userId="42a1e730-e7ec-4950-9a60-48236c77d83b" providerId="ADAL" clId="{6932074E-482F-4F04-8510-30F029D456F7}" dt="2023-10-31T10:53:32.379" v="12290" actId="207"/>
          <ac:spMkLst>
            <pc:docMk/>
            <pc:sldMk cId="4257425873" sldId="343"/>
            <ac:spMk id="14" creationId="{76D10D22-61D8-49B6-8B9E-713AF3AAADA4}"/>
          </ac:spMkLst>
        </pc:spChg>
        <pc:spChg chg="add mod">
          <ac:chgData name="jeongkilyong" userId="42a1e730-e7ec-4950-9a60-48236c77d83b" providerId="ADAL" clId="{6932074E-482F-4F04-8510-30F029D456F7}" dt="2023-10-31T10:53:44.085" v="12292" actId="113"/>
          <ac:spMkLst>
            <pc:docMk/>
            <pc:sldMk cId="4257425873" sldId="343"/>
            <ac:spMk id="15" creationId="{02B3B090-289E-4A43-AA29-9B186EC9AAF8}"/>
          </ac:spMkLst>
        </pc:spChg>
      </pc:sldChg>
      <pc:sldChg chg="add del">
        <pc:chgData name="jeongkilyong" userId="42a1e730-e7ec-4950-9a60-48236c77d83b" providerId="ADAL" clId="{6932074E-482F-4F04-8510-30F029D456F7}" dt="2023-10-31T07:09:45.635" v="10491" actId="47"/>
        <pc:sldMkLst>
          <pc:docMk/>
          <pc:sldMk cId="3038181311" sldId="344"/>
        </pc:sldMkLst>
      </pc:sldChg>
      <pc:sldChg chg="add del">
        <pc:chgData name="jeongkilyong" userId="42a1e730-e7ec-4950-9a60-48236c77d83b" providerId="ADAL" clId="{6932074E-482F-4F04-8510-30F029D456F7}" dt="2023-10-31T05:01:59.197" v="7604" actId="47"/>
        <pc:sldMkLst>
          <pc:docMk/>
          <pc:sldMk cId="3974154051" sldId="344"/>
        </pc:sldMkLst>
      </pc:sldChg>
      <pc:sldChg chg="addSp delSp modSp add mod">
        <pc:chgData name="jeongkilyong" userId="42a1e730-e7ec-4950-9a60-48236c77d83b" providerId="ADAL" clId="{6932074E-482F-4F04-8510-30F029D456F7}" dt="2023-10-31T22:31:10.163" v="12535" actId="6549"/>
        <pc:sldMkLst>
          <pc:docMk/>
          <pc:sldMk cId="215276518" sldId="345"/>
        </pc:sldMkLst>
        <pc:spChg chg="mod">
          <ac:chgData name="jeongkilyong" userId="42a1e730-e7ec-4950-9a60-48236c77d83b" providerId="ADAL" clId="{6932074E-482F-4F04-8510-30F029D456F7}" dt="2023-10-31T05:56:03.240" v="9217" actId="20577"/>
          <ac:spMkLst>
            <pc:docMk/>
            <pc:sldMk cId="215276518" sldId="345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5:19:38.116" v="8607" actId="478"/>
          <ac:spMkLst>
            <pc:docMk/>
            <pc:sldMk cId="215276518" sldId="345"/>
            <ac:spMk id="10" creationId="{4227A4F7-F125-4BA9-B8CD-2B75ECEE1812}"/>
          </ac:spMkLst>
        </pc:spChg>
        <pc:spChg chg="del">
          <ac:chgData name="jeongkilyong" userId="42a1e730-e7ec-4950-9a60-48236c77d83b" providerId="ADAL" clId="{6932074E-482F-4F04-8510-30F029D456F7}" dt="2023-10-31T05:19:40.318" v="8608" actId="478"/>
          <ac:spMkLst>
            <pc:docMk/>
            <pc:sldMk cId="215276518" sldId="345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5:19:45.631" v="8631" actId="6549"/>
          <ac:spMkLst>
            <pc:docMk/>
            <pc:sldMk cId="215276518" sldId="345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22:31:10.163" v="12535" actId="6549"/>
          <ac:spMkLst>
            <pc:docMk/>
            <pc:sldMk cId="215276518" sldId="345"/>
            <ac:spMk id="14" creationId="{7FE73983-C0B3-410F-874D-8C32AA9122DB}"/>
          </ac:spMkLst>
        </pc:spChg>
        <pc:spChg chg="add mod">
          <ac:chgData name="jeongkilyong" userId="42a1e730-e7ec-4950-9a60-48236c77d83b" providerId="ADAL" clId="{6932074E-482F-4F04-8510-30F029D456F7}" dt="2023-10-31T10:39:08.516" v="11982" actId="207"/>
          <ac:spMkLst>
            <pc:docMk/>
            <pc:sldMk cId="215276518" sldId="345"/>
            <ac:spMk id="15" creationId="{CA439E41-FE75-4094-8EE2-356BBFD7BC3E}"/>
          </ac:spMkLst>
        </pc:spChg>
      </pc:sldChg>
      <pc:sldChg chg="add del">
        <pc:chgData name="jeongkilyong" userId="42a1e730-e7ec-4950-9a60-48236c77d83b" providerId="ADAL" clId="{6932074E-482F-4F04-8510-30F029D456F7}" dt="2023-10-31T05:02:00.399" v="7605" actId="47"/>
        <pc:sldMkLst>
          <pc:docMk/>
          <pc:sldMk cId="1633958281" sldId="345"/>
        </pc:sldMkLst>
      </pc:sldChg>
      <pc:sldChg chg="add del">
        <pc:chgData name="jeongkilyong" userId="42a1e730-e7ec-4950-9a60-48236c77d83b" providerId="ADAL" clId="{6932074E-482F-4F04-8510-30F029D456F7}" dt="2023-10-31T07:03:26.784" v="10394" actId="47"/>
        <pc:sldMkLst>
          <pc:docMk/>
          <pc:sldMk cId="4118428399" sldId="346"/>
        </pc:sldMkLst>
      </pc:sldChg>
      <pc:sldChg chg="addSp delSp modSp add mod">
        <pc:chgData name="jeongkilyong" userId="42a1e730-e7ec-4950-9a60-48236c77d83b" providerId="ADAL" clId="{6932074E-482F-4F04-8510-30F029D456F7}" dt="2023-10-31T11:28:57.039" v="12385" actId="20577"/>
        <pc:sldMkLst>
          <pc:docMk/>
          <pc:sldMk cId="2673785136" sldId="347"/>
        </pc:sldMkLst>
        <pc:spChg chg="mod">
          <ac:chgData name="jeongkilyong" userId="42a1e730-e7ec-4950-9a60-48236c77d83b" providerId="ADAL" clId="{6932074E-482F-4F04-8510-30F029D456F7}" dt="2023-10-31T07:12:12.297" v="10594" actId="20577"/>
          <ac:spMkLst>
            <pc:docMk/>
            <pc:sldMk cId="2673785136" sldId="347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7:03:02.318" v="10390" actId="478"/>
          <ac:spMkLst>
            <pc:docMk/>
            <pc:sldMk cId="2673785136" sldId="347"/>
            <ac:spMk id="10" creationId="{5D308E96-5C6E-4B4F-9974-EADA297945C9}"/>
          </ac:spMkLst>
        </pc:spChg>
        <pc:spChg chg="mod">
          <ac:chgData name="jeongkilyong" userId="42a1e730-e7ec-4950-9a60-48236c77d83b" providerId="ADAL" clId="{6932074E-482F-4F04-8510-30F029D456F7}" dt="2023-10-31T06:09:13.071" v="9252" actId="20577"/>
          <ac:spMkLst>
            <pc:docMk/>
            <pc:sldMk cId="2673785136" sldId="347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8:57.039" v="12385" actId="20577"/>
          <ac:spMkLst>
            <pc:docMk/>
            <pc:sldMk cId="2673785136" sldId="347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16:03.948" v="9438" actId="478"/>
          <ac:spMkLst>
            <pc:docMk/>
            <pc:sldMk cId="2673785136" sldId="347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29.582" v="12020" actId="207"/>
          <ac:spMkLst>
            <pc:docMk/>
            <pc:sldMk cId="2673785136" sldId="347"/>
            <ac:spMk id="16" creationId="{D59418F8-0B6D-4287-B6CD-25DAFFE2D0C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11:27:28.428" v="12377" actId="6549"/>
        <pc:sldMkLst>
          <pc:docMk/>
          <pc:sldMk cId="3673660415" sldId="348"/>
        </pc:sldMkLst>
        <pc:spChg chg="mod">
          <ac:chgData name="jeongkilyong" userId="42a1e730-e7ec-4950-9a60-48236c77d83b" providerId="ADAL" clId="{6932074E-482F-4F04-8510-30F029D456F7}" dt="2023-10-31T06:57:54.069" v="10386"/>
          <ac:spMkLst>
            <pc:docMk/>
            <pc:sldMk cId="3673660415" sldId="348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6:29:25.957" v="9701" actId="478"/>
          <ac:spMkLst>
            <pc:docMk/>
            <pc:sldMk cId="3673660415" sldId="348"/>
            <ac:spMk id="10" creationId="{B4891562-C738-456E-AD93-E91CDAD4DEC9}"/>
          </ac:spMkLst>
        </pc:spChg>
        <pc:spChg chg="mod">
          <ac:chgData name="jeongkilyong" userId="42a1e730-e7ec-4950-9a60-48236c77d83b" providerId="ADAL" clId="{6932074E-482F-4F04-8510-30F029D456F7}" dt="2023-10-31T06:19:42.989" v="9465" actId="6549"/>
          <ac:spMkLst>
            <pc:docMk/>
            <pc:sldMk cId="3673660415" sldId="348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7:28.428" v="12377" actId="6549"/>
          <ac:spMkLst>
            <pc:docMk/>
            <pc:sldMk cId="3673660415" sldId="348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23:50.053" v="9640" actId="478"/>
          <ac:spMkLst>
            <pc:docMk/>
            <pc:sldMk cId="3673660415" sldId="348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09.972" v="12018" actId="207"/>
          <ac:spMkLst>
            <pc:docMk/>
            <pc:sldMk cId="3673660415" sldId="348"/>
            <ac:spMk id="16" creationId="{8A633064-F3EF-4AC4-8C50-64572AAA144C}"/>
          </ac:spMkLst>
        </pc:spChg>
        <pc:spChg chg="add mod">
          <ac:chgData name="jeongkilyong" userId="42a1e730-e7ec-4950-9a60-48236c77d83b" providerId="ADAL" clId="{6932074E-482F-4F04-8510-30F029D456F7}" dt="2023-10-31T10:39:56.688" v="11990" actId="113"/>
          <ac:spMkLst>
            <pc:docMk/>
            <pc:sldMk cId="3673660415" sldId="348"/>
            <ac:spMk id="17" creationId="{8E421FC6-022D-45DA-B096-BD166BB589FC}"/>
          </ac:spMkLst>
        </pc:spChg>
        <pc:spChg chg="add mod">
          <ac:chgData name="jeongkilyong" userId="42a1e730-e7ec-4950-9a60-48236c77d83b" providerId="ADAL" clId="{6932074E-482F-4F04-8510-30F029D456F7}" dt="2023-10-31T06:50:11.387" v="10266" actId="1076"/>
          <ac:spMkLst>
            <pc:docMk/>
            <pc:sldMk cId="3673660415" sldId="348"/>
            <ac:spMk id="18" creationId="{56254FEB-691B-4F80-8039-BBD9BAF360D5}"/>
          </ac:spMkLst>
        </pc:spChg>
        <pc:picChg chg="add mod">
          <ac:chgData name="jeongkilyong" userId="42a1e730-e7ec-4950-9a60-48236c77d83b" providerId="ADAL" clId="{6932074E-482F-4F04-8510-30F029D456F7}" dt="2023-10-31T06:50:06.405" v="10265" actId="1036"/>
          <ac:picMkLst>
            <pc:docMk/>
            <pc:sldMk cId="3673660415" sldId="348"/>
            <ac:picMk id="19" creationId="{66DBEB94-80D7-46CE-ADF1-13AA8E1309BF}"/>
          </ac:picMkLst>
        </pc:picChg>
        <pc:picChg chg="add mod">
          <ac:chgData name="jeongkilyong" userId="42a1e730-e7ec-4950-9a60-48236c77d83b" providerId="ADAL" clId="{6932074E-482F-4F04-8510-30F029D456F7}" dt="2023-10-31T06:50:11.387" v="10266" actId="1076"/>
          <ac:picMkLst>
            <pc:docMk/>
            <pc:sldMk cId="3673660415" sldId="348"/>
            <ac:picMk id="20" creationId="{0643B350-38AF-48C3-9A99-BCF2EDD96813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1:28:25.278" v="12381" actId="20577"/>
        <pc:sldMkLst>
          <pc:docMk/>
          <pc:sldMk cId="2325583960" sldId="349"/>
        </pc:sldMkLst>
        <pc:spChg chg="mod">
          <ac:chgData name="jeongkilyong" userId="42a1e730-e7ec-4950-9a60-48236c77d83b" providerId="ADAL" clId="{6932074E-482F-4F04-8510-30F029D456F7}" dt="2023-10-31T06:54:22.812" v="10267" actId="6549"/>
          <ac:spMkLst>
            <pc:docMk/>
            <pc:sldMk cId="2325583960" sldId="34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1:43.770" v="12012" actId="207"/>
          <ac:spMkLst>
            <pc:docMk/>
            <pc:sldMk cId="2325583960" sldId="349"/>
            <ac:spMk id="10" creationId="{520CA09D-FD17-406E-A142-765D645B8E73}"/>
          </ac:spMkLst>
        </pc:spChg>
        <pc:spChg chg="mod">
          <ac:chgData name="jeongkilyong" userId="42a1e730-e7ec-4950-9a60-48236c77d83b" providerId="ADAL" clId="{6932074E-482F-4F04-8510-30F029D456F7}" dt="2023-10-31T11:28:25.278" v="12381" actId="20577"/>
          <ac:spMkLst>
            <pc:docMk/>
            <pc:sldMk cId="2325583960" sldId="349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41:37.012" v="9885" actId="478"/>
          <ac:spMkLst>
            <pc:docMk/>
            <pc:sldMk cId="2325583960" sldId="349"/>
            <ac:spMk id="16" creationId="{8A633064-F3EF-4AC4-8C50-64572AAA144C}"/>
          </ac:spMkLst>
        </pc:spChg>
        <pc:spChg chg="del">
          <ac:chgData name="jeongkilyong" userId="42a1e730-e7ec-4950-9a60-48236c77d83b" providerId="ADAL" clId="{6932074E-482F-4F04-8510-30F029D456F7}" dt="2023-10-31T06:41:35.563" v="9884" actId="478"/>
          <ac:spMkLst>
            <pc:docMk/>
            <pc:sldMk cId="2325583960" sldId="349"/>
            <ac:spMk id="17" creationId="{8E421FC6-022D-45DA-B096-BD166BB589FC}"/>
          </ac:spMkLst>
        </pc:spChg>
      </pc:sldChg>
      <pc:sldChg chg="modSp add del mod">
        <pc:chgData name="jeongkilyong" userId="42a1e730-e7ec-4950-9a60-48236c77d83b" providerId="ADAL" clId="{6932074E-482F-4F04-8510-30F029D456F7}" dt="2023-10-31T13:14:45.392" v="12486" actId="47"/>
        <pc:sldMkLst>
          <pc:docMk/>
          <pc:sldMk cId="3975354517" sldId="350"/>
        </pc:sldMkLst>
        <pc:spChg chg="mod">
          <ac:chgData name="jeongkilyong" userId="42a1e730-e7ec-4950-9a60-48236c77d83b" providerId="ADAL" clId="{6932074E-482F-4F04-8510-30F029D456F7}" dt="2023-10-31T12:01:40.440" v="12484" actId="20577"/>
          <ac:spMkLst>
            <pc:docMk/>
            <pc:sldMk cId="3975354517" sldId="35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11/1/2023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2023-11-01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2023-11-01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2023-11-01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2023-11-01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2023-11-01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2023-11-01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2023-11-01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2023-11-01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2023-11-01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2023-11-01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2023-11-01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2023-11-01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타입스크립트 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-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 정의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유니언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union type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종류의 타입을 허용하기 위해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타입은 모든 타입을 허용하지만 유니언 타입은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연결된 타입중 하나를 허용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39E41-FE75-4094-8EE2-356BBFD7BC3E}"/>
              </a:ext>
            </a:extLst>
          </p:cNvPr>
          <p:cNvSpPr txBox="1"/>
          <p:nvPr/>
        </p:nvSpPr>
        <p:spPr>
          <a:xfrm>
            <a:off x="971550" y="2139628"/>
            <a:ext cx="609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27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 alias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변수에 저장하듯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타입을 변수에 저장해서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 같은 복잡한 타입에 의미 있는 이름을 붙여서 사용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이름으로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선언 불가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되면 제거됨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33064-F3EF-4AC4-8C50-64572AAA144C}"/>
              </a:ext>
            </a:extLst>
          </p:cNvPr>
          <p:cNvSpPr txBox="1"/>
          <p:nvPr/>
        </p:nvSpPr>
        <p:spPr>
          <a:xfrm>
            <a:off x="923924" y="4582200"/>
            <a:ext cx="53816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Message =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21FC6-022D-45DA-B096-BD166BB589FC}"/>
              </a:ext>
            </a:extLst>
          </p:cNvPr>
          <p:cNvSpPr txBox="1"/>
          <p:nvPr/>
        </p:nvSpPr>
        <p:spPr>
          <a:xfrm>
            <a:off x="923925" y="2655372"/>
            <a:ext cx="53816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254FEB-691B-4F80-8039-BBD9BAF360D5}"/>
              </a:ext>
            </a:extLst>
          </p:cNvPr>
          <p:cNvSpPr txBox="1"/>
          <p:nvPr/>
        </p:nvSpPr>
        <p:spPr>
          <a:xfrm>
            <a:off x="6993389" y="3705037"/>
            <a:ext cx="402907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66DBEB94-80D7-46CE-ADF1-13AA8E13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40" y="417931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JavaScript - 나무위키">
            <a:extLst>
              <a:ext uri="{FF2B5EF4-FFF2-40B4-BE49-F238E27FC236}">
                <a16:creationId xmlns:a16="http://schemas.microsoft.com/office/drawing/2014/main" id="{0643B350-38AF-48C3-9A99-BCF2EDD9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237" y="353253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66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별칭으로 객체의 타입 선언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지정한 객체는 해당 타입 별칭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CA09D-FD17-406E-A142-765D645B8E73}"/>
              </a:ext>
            </a:extLst>
          </p:cNvPr>
          <p:cNvSpPr txBox="1"/>
          <p:nvPr/>
        </p:nvSpPr>
        <p:spPr>
          <a:xfrm>
            <a:off x="876299" y="1961939"/>
            <a:ext cx="86582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User{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인터섹션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intersection type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여러개를 하나로 합치기 위해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(AND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확장할 때 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9418F8-0B6D-4287-B6CD-25DAFFE2D0CF}"/>
              </a:ext>
            </a:extLst>
          </p:cNvPr>
          <p:cNvSpPr txBox="1"/>
          <p:nvPr/>
        </p:nvSpPr>
        <p:spPr>
          <a:xfrm>
            <a:off x="1000125" y="1997839"/>
            <a:ext cx="60960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 =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TodoInfo = Todo &amp;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_id: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7378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67937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정의하기 위해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지정 타입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인터페이스를 타입으로 지정한 객체는 해당 인터페이스에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되면 사라짐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01CB-9D1D-4707-B94F-E210FB365C69}"/>
              </a:ext>
            </a:extLst>
          </p:cNvPr>
          <p:cNvSpPr txBox="1"/>
          <p:nvPr/>
        </p:nvSpPr>
        <p:spPr>
          <a:xfrm>
            <a:off x="876299" y="2576501"/>
            <a:ext cx="86582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AACC1E2-618D-4D8F-AC9F-11E1250F60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1043FE-A6CD-4775-A6D5-06003C7905A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29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FF75E-2E19-43D3-B358-29E4B004A368}"/>
              </a:ext>
            </a:extLst>
          </p:cNvPr>
          <p:cNvSpPr txBox="1"/>
          <p:nvPr/>
        </p:nvSpPr>
        <p:spPr>
          <a:xfrm>
            <a:off x="1010081" y="1613297"/>
            <a:ext cx="8762516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매개 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getAge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kim.age;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리턴 타입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createUser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{name, age};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8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05653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클래스의 타입 지정에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뒤에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implements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인터페이스를 타입으로 지정한 클래스의 멤버 변수와 메서드는 인터페이스에 정의된 속성과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A34BB-AD14-4A8A-9A6D-0FD3B30E0FB1}"/>
              </a:ext>
            </a:extLst>
          </p:cNvPr>
          <p:cNvSpPr txBox="1"/>
          <p:nvPr/>
        </p:nvSpPr>
        <p:spPr>
          <a:xfrm>
            <a:off x="1181100" y="2565501"/>
            <a:ext cx="60960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Score{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  kor: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  eng: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  sum():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  avg(): number;</a:t>
            </a:r>
            <a:endParaRPr lang="en-US" altLang="ko-KR" b="1">
              <a:solidFill>
                <a:srgbClr val="FF9E1B"/>
              </a:solidFill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implements Score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console.log(kim.sum(), kim.avg())</a:t>
            </a:r>
          </a:p>
        </p:txBody>
      </p:sp>
    </p:spTree>
    <p:extLst>
      <p:ext uri="{BB962C8B-B14F-4D97-AF65-F5344CB8AC3E}">
        <p14:creationId xmlns:p14="http://schemas.microsoft.com/office/powerpoint/2010/main" val="229918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07044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인터페이스에 정의하는 속성의 종류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속성의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매개 변수와 리턴 타입 정의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 signature)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인터페이스가 지정된 함수 생성시 매개 변수와 리턴 타입을 명시할 필요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01CB-9D1D-4707-B94F-E210FB365C69}"/>
              </a:ext>
            </a:extLst>
          </p:cNvPr>
          <p:cNvSpPr txBox="1"/>
          <p:nvPr/>
        </p:nvSpPr>
        <p:spPr>
          <a:xfrm>
            <a:off x="993618" y="2672771"/>
            <a:ext cx="609750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add(year: number): number; 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SaySome{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(name: string, message: string):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A9D83FE7-7D0B-4D89-949E-3E4E1C367F5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35FBC7-ADB0-4164-8EA3-E122A751FF6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473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선택적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optional property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속성을 선택적으로 부여하고 싶을때 인터페이스 속성명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1067555" y="1672878"/>
            <a:ext cx="6097508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Optional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property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24346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읽기 전용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readonly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속명앞에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readonly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생성시에만 값 할당이 가능하고 생성된 이후에는 수정할 수 없는 속성을 만들때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1027914" y="1862629"/>
            <a:ext cx="999455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readonly _id: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_id: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todo1.content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수정함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todo1._id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Optional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property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3109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85063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타입스크립트란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별칭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인터페이스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인덱스 시그니처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 signature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속성명을 명시하지 않고 속성명의 타입과 속성값의 타입을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인터페이스에서 정의할 여러 속성들이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가지고 있을때 모든 속성을 기술하지 않고 인덱스 시그니처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하나로 정의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속성명의 타입으로는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string, number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가능하기 때문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속성과 함께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속성의 타입은 인덱스 시그니처의 타입과 같아야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7773225" y="764704"/>
            <a:ext cx="32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3F214-7112-4450-8AFD-043C575D7569}"/>
              </a:ext>
            </a:extLst>
          </p:cNvPr>
          <p:cNvSpPr txBox="1"/>
          <p:nvPr/>
        </p:nvSpPr>
        <p:spPr>
          <a:xfrm>
            <a:off x="714375" y="3580473"/>
            <a:ext cx="28956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email: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address?: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phone?: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hobby?: string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10D22-61D8-49B6-8B9E-713AF3AAADA4}"/>
              </a:ext>
            </a:extLst>
          </p:cNvPr>
          <p:cNvSpPr txBox="1"/>
          <p:nvPr/>
        </p:nvSpPr>
        <p:spPr>
          <a:xfrm>
            <a:off x="4096575" y="3580473"/>
            <a:ext cx="319005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email: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[etc: string]: string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B3B090-289E-4A43-AA29-9B186EC9AAF8}"/>
              </a:ext>
            </a:extLst>
          </p:cNvPr>
          <p:cNvSpPr txBox="1"/>
          <p:nvPr/>
        </p:nvSpPr>
        <p:spPr>
          <a:xfrm>
            <a:off x="7773225" y="3584695"/>
            <a:ext cx="319005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age?: number,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email: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[etc: string]: string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97863EC-D544-40B4-B866-58FD4EEB7886}"/>
              </a:ext>
            </a:extLst>
          </p:cNvPr>
          <p:cNvSpPr/>
          <p:nvPr/>
        </p:nvSpPr>
        <p:spPr>
          <a:xfrm>
            <a:off x="10300991" y="3084065"/>
            <a:ext cx="1013142" cy="10131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425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 클래스의 멤버 변수와 메소드를 자식 클래스가 물려 받고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선언부의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뒤에 상속 받을 부모 클래스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72AEF-2F74-409A-B554-B68599834B8D}"/>
              </a:ext>
            </a:extLst>
          </p:cNvPr>
          <p:cNvSpPr txBox="1"/>
          <p:nvPr/>
        </p:nvSpPr>
        <p:spPr>
          <a:xfrm>
            <a:off x="922788" y="2226876"/>
            <a:ext cx="523516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Math.round(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721DE6-0A4D-473A-9715-EFB25B12ADF8}"/>
              </a:ext>
            </a:extLst>
          </p:cNvPr>
          <p:cNvSpPr txBox="1"/>
          <p:nvPr/>
        </p:nvSpPr>
        <p:spPr>
          <a:xfrm>
            <a:off x="6604193" y="2365375"/>
            <a:ext cx="471351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grade(){ ...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console.log(s2.sum());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console.log(s2.avg());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console.log(s2.grade());</a:t>
            </a:r>
          </a:p>
        </p:txBody>
      </p:sp>
    </p:spTree>
    <p:extLst>
      <p:ext uri="{BB962C8B-B14F-4D97-AF65-F5344CB8AC3E}">
        <p14:creationId xmlns:p14="http://schemas.microsoft.com/office/powerpoint/2010/main" val="3833393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4821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 인터페이스나 클래스의 속성과 메소드 정의를 자식 인터페이스가 물려 받고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선언부의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뒤에 상속 받을 부모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7B4B7-2481-4FD8-988B-0A85F61AAD76}"/>
              </a:ext>
            </a:extLst>
          </p:cNvPr>
          <p:cNvSpPr txBox="1"/>
          <p:nvPr/>
        </p:nvSpPr>
        <p:spPr>
          <a:xfrm>
            <a:off x="1047940" y="2052877"/>
            <a:ext cx="609750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TodoInfoType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_id: number,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14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계층 구조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 계층 구조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상속은 여러 단계의 계층 구조로 구성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8EBA4-4109-40F0-945F-E090D00B54A8}"/>
              </a:ext>
            </a:extLst>
          </p:cNvPr>
          <p:cNvSpPr txBox="1"/>
          <p:nvPr/>
        </p:nvSpPr>
        <p:spPr>
          <a:xfrm>
            <a:off x="933449" y="1705392"/>
            <a:ext cx="641032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TodoInfoTime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TodoInfo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createdAt: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0753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다중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다중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이상의 인테페이스를 상속 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AF342-3388-4572-890B-13FCA56DC953}"/>
              </a:ext>
            </a:extLst>
          </p:cNvPr>
          <p:cNvSpPr txBox="1"/>
          <p:nvPr/>
        </p:nvSpPr>
        <p:spPr>
          <a:xfrm>
            <a:off x="1002671" y="1708654"/>
            <a:ext cx="7281249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Todo, TodoList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FC06489D-624D-49B1-8825-D5879C591E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C1948E-AF9E-4852-806F-6A99674F993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84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 병합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재선언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이름의 인터페이스를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선언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인터페이스에 없는 속성을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확장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E8BBB-59E1-4FF1-A780-B649F9C59D9D}"/>
              </a:ext>
            </a:extLst>
          </p:cNvPr>
          <p:cNvSpPr txBox="1"/>
          <p:nvPr/>
        </p:nvSpPr>
        <p:spPr>
          <a:xfrm>
            <a:off x="563668" y="2066187"/>
            <a:ext cx="50824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인터페이스 선언 병합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5796D-09F7-417B-AA3B-9411A37CCC0C}"/>
              </a:ext>
            </a:extLst>
          </p:cNvPr>
          <p:cNvSpPr txBox="1"/>
          <p:nvPr/>
        </p:nvSpPr>
        <p:spPr>
          <a:xfrm>
            <a:off x="5940789" y="2074065"/>
            <a:ext cx="551311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인터섹션 타입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을 이용한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별칭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= Todo &amp;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6D24D0C-95F0-468F-9CB9-854FB291D3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637A2-9250-4785-9DFC-A9411B6675F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588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별칭과 인터페이스의 차이점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31093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정의할 수 있는 타입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유틸리티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맵드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등의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타입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확장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&amp;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extends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확장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별칭이 필요한 경우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타입을 지정하는 경우 확장이 용이한 인터페이스 사용을 권장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아닌 타입 별칭으로만 정의할 수 있는 경우에만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 사용을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5790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변수와 상수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변할 수 있는 값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var, let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선언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변하지 않는 값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선언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실행중에 값이 변하지 않음을 보장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변수처럼 값에 의미를 부여해서 가독성 향상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변수명은 관례상 스네이크 케이스로 작성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대문자로 시작하고 단어 사이는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구분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7C05582-C2CE-41D9-804B-117C48A4E9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EA463D-F46E-46B6-9065-CE98675A0B79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ex01-18.ts, 19, 19-01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918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Enum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Enum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타입스크립트에서 지원하는 열거형 데이터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유사한 성격의 데이터 집합을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1EE6C690-F554-41E5-A16B-D5D0170113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C0A043-B41A-435A-B1EB-86B4CBACF10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ex01-20.ts, 21, 22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F42A3-D432-4AC0-9C1A-B05F87480EC3}"/>
              </a:ext>
            </a:extLst>
          </p:cNvPr>
          <p:cNvSpPr txBox="1"/>
          <p:nvPr/>
        </p:nvSpPr>
        <p:spPr>
          <a:xfrm>
            <a:off x="786824" y="1955687"/>
            <a:ext cx="426719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console.log(Language);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FD714D2-C69A-4187-8153-F395FC107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090" y="4156872"/>
            <a:ext cx="2941575" cy="15469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BDF7D19-62E7-4950-A52E-23B020E49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112" y="1620729"/>
            <a:ext cx="2880610" cy="30635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9A4577-C28D-4C80-AAE8-EEE0C051356C}"/>
              </a:ext>
            </a:extLst>
          </p:cNvPr>
          <p:cNvSpPr txBox="1"/>
          <p:nvPr/>
        </p:nvSpPr>
        <p:spPr>
          <a:xfrm>
            <a:off x="7685128" y="1947060"/>
            <a:ext cx="36195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console.log(Language);</a:t>
            </a:r>
          </a:p>
          <a:p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BE5644-DE23-40FE-8182-6ECBB911A487}"/>
              </a:ext>
            </a:extLst>
          </p:cNvPr>
          <p:cNvSpPr txBox="1"/>
          <p:nvPr/>
        </p:nvSpPr>
        <p:spPr>
          <a:xfrm>
            <a:off x="786824" y="4955186"/>
            <a:ext cx="408997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Language.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Language.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802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부여한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마이크로소프트에서 개발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기반의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 type)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프로그래밍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타입스크립트로 작성된 코드는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TypeScript Compiler(tsc)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컴파일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되며 이때 타입 체크가 이루어지고 잘못된 타입을 사용한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에러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1B613-CAD7-4AE1-A426-5AD8B905B4BF}"/>
              </a:ext>
            </a:extLst>
          </p:cNvPr>
          <p:cNvSpPr txBox="1"/>
          <p:nvPr/>
        </p:nvSpPr>
        <p:spPr>
          <a:xfrm>
            <a:off x="1011726" y="3117135"/>
            <a:ext cx="609750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F54E6-C5DE-46C9-8F5D-94A55333D0FD}"/>
              </a:ext>
            </a:extLst>
          </p:cNvPr>
          <p:cNvSpPr txBox="1"/>
          <p:nvPr/>
        </p:nvSpPr>
        <p:spPr>
          <a:xfrm>
            <a:off x="1011726" y="4909888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69D8EFFB-1772-41AC-9159-2838E67A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248" y="4762547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86DA58E1-4E63-4691-A87F-5C0514B3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70" y="2949051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2E26EB5B-D458-45EA-BB05-3A76958D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30" y="4334212"/>
            <a:ext cx="9099270" cy="2274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타입스크립트의 장점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장점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 사전 검출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가이드 및 자동 완성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3D664-C1E9-4355-B606-904ED1454FF3}"/>
              </a:ext>
            </a:extLst>
          </p:cNvPr>
          <p:cNvSpPr txBox="1"/>
          <p:nvPr/>
        </p:nvSpPr>
        <p:spPr>
          <a:xfrm>
            <a:off x="875924" y="2044005"/>
            <a:ext cx="256736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1020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53306768-7F16-46D7-8918-6C87497E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009" y="413891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JavaScript - 나무위키">
            <a:extLst>
              <a:ext uri="{FF2B5EF4-FFF2-40B4-BE49-F238E27FC236}">
                <a16:creationId xmlns:a16="http://schemas.microsoft.com/office/drawing/2014/main" id="{92B40CE9-D82B-4498-B210-73ACE2A9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651" y="1796797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04EDFE-640B-43A9-9ECA-FBF5A2E59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456" y="2611371"/>
            <a:ext cx="8062659" cy="1364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F8B8CD-2C0F-4A46-B972-B54B517F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844" y="2289407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08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컴파일러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TypeScript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Compiler(tsc)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검사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실패시 컴파일 에러가 발생하므로 런타임이 아닌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타임에 에러 검출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트랜스파일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 소스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소스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관련 구문 제거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호환성을 위해 지정한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 버전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자바스크립트로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4108C-EE4A-48B9-8F2E-947DF2E417B0}"/>
              </a:ext>
            </a:extLst>
          </p:cNvPr>
          <p:cNvSpPr txBox="1"/>
          <p:nvPr/>
        </p:nvSpPr>
        <p:spPr>
          <a:xfrm>
            <a:off x="527455" y="3056476"/>
            <a:ext cx="522074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kor: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eng: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(kor: number, eng: number){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54CFA-C5DE-4D96-B21D-713AAC08FA30}"/>
              </a:ext>
            </a:extLst>
          </p:cNvPr>
          <p:cNvSpPr txBox="1"/>
          <p:nvPr/>
        </p:nvSpPr>
        <p:spPr>
          <a:xfrm>
            <a:off x="6135989" y="3046709"/>
            <a:ext cx="539812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=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@class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Score.prototype.sum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}());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C014300-249E-4134-9EB7-51160212F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890" y="2965039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avaScript - 나무위키">
            <a:extLst>
              <a:ext uri="{FF2B5EF4-FFF2-40B4-BE49-F238E27FC236}">
                <a16:creationId xmlns:a16="http://schemas.microsoft.com/office/drawing/2014/main" id="{B7A8FF01-5567-4CD0-A1B8-82693ED9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94693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69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Node.js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https://nodejs.org/en/download</a:t>
            </a:r>
            <a:endParaRPr lang="en-US" altLang="ko-KR" b="0" dirty="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VSCode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https://code.visualstudio.com/download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 b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최신 버전의 웹브라우저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Chrome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 Safari</a:t>
            </a:r>
          </a:p>
          <a:p>
            <a:pPr lvl="1">
              <a:buFontTx/>
              <a:buChar char="•"/>
              <a:defRPr/>
            </a:pP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TypeScript Compiler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npm i typescript -g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BEAED-4CB2-4103-B222-0806B728007D}"/>
              </a:ext>
            </a:extLst>
          </p:cNvPr>
          <p:cNvSpPr txBox="1"/>
          <p:nvPr/>
        </p:nvSpPr>
        <p:spPr>
          <a:xfrm>
            <a:off x="5853397" y="4696113"/>
            <a:ext cx="43298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5D699-2FB8-46E1-9AD1-BF1E47DAC4C6}"/>
              </a:ext>
            </a:extLst>
          </p:cNvPr>
          <p:cNvSpPr txBox="1"/>
          <p:nvPr/>
        </p:nvSpPr>
        <p:spPr>
          <a:xfrm>
            <a:off x="3990314" y="3134920"/>
            <a:ext cx="50450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89A905D-3DDD-4DC5-BAA1-1FF680FFA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042" y="2821772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58DE4103-8A12-4410-97E6-1B0EDE60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4374149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8FD342DF-185B-4674-8D8B-DDCDD3B308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C50098-2F43-49F7-BEFD-87007EA718AF}"/>
              </a:ext>
            </a:extLst>
          </p:cNvPr>
          <p:cNvSpPr txBox="1"/>
          <p:nvPr/>
        </p:nvSpPr>
        <p:spPr>
          <a:xfrm>
            <a:off x="8685841" y="7647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기본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353425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tuple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DC55A-C41B-43F7-8A2A-DEE60584B60C}"/>
              </a:ext>
            </a:extLst>
          </p:cNvPr>
          <p:cNvSpPr txBox="1"/>
          <p:nvPr/>
        </p:nvSpPr>
        <p:spPr>
          <a:xfrm>
            <a:off x="2603231" y="1801005"/>
            <a:ext cx="896293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done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boolean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object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Array&lt;string&gt;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'JavaScript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string[]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프로젝트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items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[string, number]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any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D9E665C0-F210-4A8E-926F-F2A267B9C3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5B0CD-0DC9-446C-A2E9-22B21FEFB7C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함수에 타입 지정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변수명 뒤에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 선언부 뒤에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값이 없을 경우에는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void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4F196-73C9-40FD-A7BB-F88CD8E8F6C6}"/>
              </a:ext>
            </a:extLst>
          </p:cNvPr>
          <p:cNvSpPr txBox="1"/>
          <p:nvPr/>
        </p:nvSpPr>
        <p:spPr>
          <a:xfrm>
            <a:off x="1013988" y="2774345"/>
            <a:ext cx="694400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getCount(count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'Count: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count;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getCount(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선택적 파라미터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optional parameter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변수를 선택적으로 전달 받고 싶을때 매개 변수명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7A4F7-F125-4BA9-B8CD-2B75ECEE1812}"/>
              </a:ext>
            </a:extLst>
          </p:cNvPr>
          <p:cNvSpPr txBox="1"/>
          <p:nvPr/>
        </p:nvSpPr>
        <p:spPr>
          <a:xfrm>
            <a:off x="887240" y="1878749"/>
            <a:ext cx="67629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?: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console.log(name, age);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이영희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695E9-1999-421A-B931-EA30880DFF74}"/>
              </a:ext>
            </a:extLst>
          </p:cNvPr>
          <p:cNvSpPr txBox="1"/>
          <p:nvPr/>
        </p:nvSpPr>
        <p:spPr>
          <a:xfrm>
            <a:off x="887240" y="3560772"/>
            <a:ext cx="67629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김철수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이영희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8005</TotalTime>
  <Words>2833</Words>
  <Application>Microsoft Office PowerPoint</Application>
  <PresentationFormat>와이드스크린</PresentationFormat>
  <Paragraphs>504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147</cp:revision>
  <dcterms:created xsi:type="dcterms:W3CDTF">2019-05-07T05:36:17Z</dcterms:created>
  <dcterms:modified xsi:type="dcterms:W3CDTF">2023-11-01T23:24:08Z</dcterms:modified>
</cp:coreProperties>
</file>