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  <p:sldId id="381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11/2/2023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2023-11-02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923924" y="4582200"/>
            <a:ext cx="53816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923925" y="2655372"/>
            <a:ext cx="53816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6993389" y="3705037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40" y="41793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237" y="353253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해당 타입 별칭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1961939"/>
            <a:ext cx="86582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지정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사라짐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86582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{name, age};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565501"/>
            <a:ext cx="60960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672771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A9D83FE7-7D0B-4D89-949E-3E4E1C367F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5FBC7-ADB0-4164-8EA3-E122A751FF6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Optional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property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_id: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todo1._id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Optional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property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58047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58047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58469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308406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2226876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2365375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인터페이스나 클래스의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052877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 계층 구조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&amp;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변수와 상수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변할 수 있는 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변하지 않는 값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실행중에 값이 변하지 않음을 보장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변수처럼 값에 의미를 부여해서 가독성 향상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변수명은 관례상 스네이크 케이스로 작성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대문자로 시작하고 단어 사이는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7C05582-C2CE-41D9-804B-117C48A4E9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463D-F46E-46B6-9065-CE98675A0B79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ex01-18.ts, 19, 19-01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1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Enum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Enum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타입스크립트에서 지원하는 열거형 데이터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유사한 성격의 데이터 집합을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1EE6C690-F554-41E5-A16B-D5D0170113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A043-B41A-435A-B1EB-86B4CBACF10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ex01-20.ts, 21, 22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42A3-D432-4AC0-9C1A-B05F87480EC3}"/>
              </a:ext>
            </a:extLst>
          </p:cNvPr>
          <p:cNvSpPr txBox="1"/>
          <p:nvPr/>
        </p:nvSpPr>
        <p:spPr>
          <a:xfrm>
            <a:off x="786824" y="1955687"/>
            <a:ext cx="4267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D714D2-C69A-4187-8153-F395FC1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90" y="4156872"/>
            <a:ext cx="2941575" cy="1546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F7D19-62E7-4950-A52E-23B020E4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12" y="1620729"/>
            <a:ext cx="2880610" cy="3063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A4577-C28D-4C80-AAE8-EEE0C051356C}"/>
              </a:ext>
            </a:extLst>
          </p:cNvPr>
          <p:cNvSpPr txBox="1"/>
          <p:nvPr/>
        </p:nvSpPr>
        <p:spPr>
          <a:xfrm>
            <a:off x="7685128" y="1947060"/>
            <a:ext cx="3619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E5644-DE23-40FE-8182-6ECBB911A487}"/>
              </a:ext>
            </a:extLst>
          </p:cNvPr>
          <p:cNvSpPr txBox="1"/>
          <p:nvPr/>
        </p:nvSpPr>
        <p:spPr>
          <a:xfrm>
            <a:off x="786824" y="4955186"/>
            <a:ext cx="408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17135"/>
            <a:ext cx="60975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1011726" y="4909888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48" y="476254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4905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0" y="4334212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875924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09" y="41389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51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456" y="2611371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44" y="228940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실패시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22074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(kor: number, eng: number){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90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</a:p>
          <a:p>
            <a:pPr lvl="1">
              <a:buFontTx/>
              <a:buChar char="•"/>
              <a:defRPr/>
            </a:pP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5853397" y="4696113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3990314" y="3134920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042" y="28217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37414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801005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560772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이영희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2833</Words>
  <Application>Microsoft Office PowerPoint</Application>
  <PresentationFormat>와이드스크린</PresentationFormat>
  <Paragraphs>504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148</cp:revision>
  <dcterms:created xsi:type="dcterms:W3CDTF">2019-05-07T05:36:17Z</dcterms:created>
  <dcterms:modified xsi:type="dcterms:W3CDTF">2023-11-02T01:14:47Z</dcterms:modified>
</cp:coreProperties>
</file>