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321" r:id="rId4"/>
    <p:sldId id="376" r:id="rId5"/>
    <p:sldId id="377" r:id="rId6"/>
    <p:sldId id="379" r:id="rId7"/>
    <p:sldId id="292" r:id="rId8"/>
    <p:sldId id="350" r:id="rId9"/>
    <p:sldId id="352" r:id="rId10"/>
    <p:sldId id="380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101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11/2/2023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클래스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모듈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제네릭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class fields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D06D-9FDE-4BBB-87E3-B880EDC853E2}"/>
              </a:ext>
            </a:extLst>
          </p:cNvPr>
          <p:cNvSpPr txBox="1"/>
          <p:nvPr/>
        </p:nvSpPr>
        <p:spPr>
          <a:xfrm>
            <a:off x="847725" y="1958422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746E-2D55-4EBE-95B5-9B18517561D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64C34C24-3DD5-4502-94FB-9BC80EA04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모듈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type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추가해서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따로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Data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./math'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inline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구문과 함께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sum}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9FD67-1052-40AD-8B83-C268F27756D6}"/>
              </a:ext>
            </a:extLst>
          </p:cNvPr>
          <p:cNvSpPr txBox="1"/>
          <p:nvPr/>
        </p:nvSpPr>
        <p:spPr>
          <a:xfrm>
            <a:off x="1104900" y="1552576"/>
            <a:ext cx="3181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E923-C858-4906-88E3-70625BD8805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ex02-05/, 06/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0FEC715-E547-4B51-B0A8-8F9748E7C9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9585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문법을 이용하면 함수 내부의 코드는 동일하고 매개 변수나 리턴 타입만 다를 경우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818819" y="2557403"/>
            <a:ext cx="5562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5257800" y="3953969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ex02-07.ts,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ex02-09.ts, 10, 11,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952500" y="1633113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952500" y="2860239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Queue&lt;T&gt;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T[]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T | undefined{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인자값의 길이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2238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058184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메서드의 매개 변수 타입과 리턴 타입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속성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추가하고 타입 지정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인스턴스의 타입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alias, interface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931A-3C2D-40B7-8689-C9723415FA9A}"/>
              </a:ext>
            </a:extLst>
          </p:cNvPr>
          <p:cNvSpPr txBox="1"/>
          <p:nvPr/>
        </p:nvSpPr>
        <p:spPr>
          <a:xfrm>
            <a:off x="563667" y="2568594"/>
            <a:ext cx="4517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5E0CD-0ACE-4323-BA6D-8D1E92315619}"/>
              </a:ext>
            </a:extLst>
          </p:cNvPr>
          <p:cNvSpPr txBox="1"/>
          <p:nvPr/>
        </p:nvSpPr>
        <p:spPr>
          <a:xfrm>
            <a:off x="5578062" y="1796797"/>
            <a:ext cx="54840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implements IHighSchool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kor: number;</a:t>
            </a:r>
          </a:p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pic>
        <p:nvPicPr>
          <p:cNvPr id="11" name="Picture 2" descr="JavaScript - 나무위키">
            <a:extLst>
              <a:ext uri="{FF2B5EF4-FFF2-40B4-BE49-F238E27FC236}">
                <a16:creationId xmlns:a16="http://schemas.microsoft.com/office/drawing/2014/main" id="{2249FC2C-D4A1-4215-BE6A-F568FCE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6" y="22930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CDE999-8EAE-4986-87E7-16FAE5AE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9" y="15701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F2141956-697E-429B-9858-87648BD25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14163-5A93-4C1D-B884-C2EBCF499E7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접근 지정자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access modifier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 인스턴스의 속성을 외부에서 접근이 가능하게 할지 여부를 지정하는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의도치 않게 외부에서 객체의 속성을 수정해서 발생할 수 있는 오류를 방지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속성이나 메소드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public, private, protected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public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어디서나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지정자를 생략하면 기본으로 지정되는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내부에서만 접근 가능하도록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protected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상속 받은 자식 클래스에서만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A9F5-2647-4A7F-BE7A-41F8EA2C619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014CF21-6F5F-4EAB-BD9A-A647EA80B6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접근 지정자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6927C-E217-4B24-977B-1508BB811E81}"/>
              </a:ext>
            </a:extLst>
          </p:cNvPr>
          <p:cNvSpPr txBox="1"/>
          <p:nvPr/>
        </p:nvSpPr>
        <p:spPr>
          <a:xfrm>
            <a:off x="733425" y="16528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8997D-9CF2-4540-935A-DB5E7ABB96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87D8EC-5026-4C5F-B4FE-305F2F4541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1478</Words>
  <Application>Microsoft Office PowerPoint</Application>
  <PresentationFormat>와이드스크린</PresentationFormat>
  <Paragraphs>256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189</cp:revision>
  <dcterms:created xsi:type="dcterms:W3CDTF">2019-05-07T05:36:17Z</dcterms:created>
  <dcterms:modified xsi:type="dcterms:W3CDTF">2023-11-02T03:16:36Z</dcterms:modified>
</cp:coreProperties>
</file>