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83" r:id="rId2"/>
    <p:sldId id="285" r:id="rId3"/>
    <p:sldId id="321" r:id="rId4"/>
    <p:sldId id="376" r:id="rId5"/>
    <p:sldId id="377" r:id="rId6"/>
    <p:sldId id="379" r:id="rId7"/>
    <p:sldId id="292" r:id="rId8"/>
    <p:sldId id="350" r:id="rId9"/>
    <p:sldId id="352" r:id="rId10"/>
    <p:sldId id="380" r:id="rId11"/>
    <p:sldId id="354" r:id="rId12"/>
    <p:sldId id="355" r:id="rId13"/>
    <p:sldId id="356" r:id="rId14"/>
    <p:sldId id="35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835" y="53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932074E-482F-4F04-8510-30F029D456F7}"/>
    <pc:docChg chg="undo redo custSel addSld delSld modSld">
      <pc:chgData name="jeongkilyong" userId="42a1e730-e7ec-4950-9a60-48236c77d83b" providerId="ADAL" clId="{6932074E-482F-4F04-8510-30F029D456F7}" dt="2023-10-31T22:32:00.075" v="12573" actId="20577"/>
      <pc:docMkLst>
        <pc:docMk/>
      </pc:docMkLst>
      <pc:sldChg chg="modSp mod">
        <pc:chgData name="jeongkilyong" userId="42a1e730-e7ec-4950-9a60-48236c77d83b" providerId="ADAL" clId="{6932074E-482F-4F04-8510-30F029D456F7}" dt="2023-10-31T13:15:03.980" v="12519" actId="20577"/>
        <pc:sldMkLst>
          <pc:docMk/>
          <pc:sldMk cId="4235148381" sldId="283"/>
        </pc:sldMkLst>
        <pc:spChg chg="mod">
          <ac:chgData name="jeongkilyong" userId="42a1e730-e7ec-4950-9a60-48236c77d83b" providerId="ADAL" clId="{6932074E-482F-4F04-8510-30F029D456F7}" dt="2023-10-31T13:15:03.980" v="12519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932074E-482F-4F04-8510-30F029D456F7}" dt="2023-10-31T10:47:22.926" v="12200" actId="1076"/>
        <pc:sldMkLst>
          <pc:docMk/>
          <pc:sldMk cId="2518751162" sldId="285"/>
        </pc:sldMkLst>
        <pc:spChg chg="mod">
          <ac:chgData name="jeongkilyong" userId="42a1e730-e7ec-4950-9a60-48236c77d83b" providerId="ADAL" clId="{6932074E-482F-4F04-8510-30F029D456F7}" dt="2023-10-31T10:47:22.926" v="1220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932074E-482F-4F04-8510-30F029D456F7}" dt="2023-10-31T10:43:46.940" v="12104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6932074E-482F-4F04-8510-30F029D456F7}" dt="2023-10-29T11:49:32.884" v="1658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6932074E-482F-4F04-8510-30F029D456F7}" dt="2023-10-31T11:21:34.955" v="12367" actId="14100"/>
        <pc:sldMkLst>
          <pc:docMk/>
          <pc:sldMk cId="3485235614" sldId="292"/>
        </pc:sldMkLst>
        <pc:spChg chg="mod">
          <ac:chgData name="jeongkilyong" userId="42a1e730-e7ec-4950-9a60-48236c77d83b" providerId="ADAL" clId="{6932074E-482F-4F04-8510-30F029D456F7}" dt="2023-10-29T11:01:13.598" v="1183"/>
          <ac:spMkLst>
            <pc:docMk/>
            <pc:sldMk cId="3485235614" sldId="292"/>
            <ac:spMk id="2" creationId="{C903C940-4878-447B-88DC-FCEAD9FA9392}"/>
          </ac:spMkLst>
        </pc:spChg>
        <pc:spChg chg="mod">
          <ac:chgData name="jeongkilyong" userId="42a1e730-e7ec-4950-9a60-48236c77d83b" providerId="ADAL" clId="{6932074E-482F-4F04-8510-30F029D456F7}" dt="2023-10-31T11:21:34.955" v="12367" actId="14100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05:35.816" v="2439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9" creationId="{A401B613-CAD7-4AE1-A426-5AD8B905B4BF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932074E-482F-4F04-8510-30F029D456F7}" dt="2023-10-31T10:43:54.581" v="12118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05:35.816" v="2439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3" creationId="{69D8EFFB-1772-41AC-9159-2838E67AC3BC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4" creationId="{86DA58E1-4E63-4691-A87F-5C0514B3B2B8}"/>
          </ac:picMkLst>
        </pc:picChg>
      </pc:sldChg>
      <pc:sldChg chg="addSp modSp mod">
        <pc:chgData name="jeongkilyong" userId="42a1e730-e7ec-4950-9a60-48236c77d83b" providerId="ADAL" clId="{6932074E-482F-4F04-8510-30F029D456F7}" dt="2023-10-31T10:46:20.972" v="12131" actId="2711"/>
        <pc:sldMkLst>
          <pc:docMk/>
          <pc:sldMk cId="2773633433" sldId="293"/>
        </pc:sldMkLst>
        <pc:spChg chg="mod">
          <ac:chgData name="jeongkilyong" userId="42a1e730-e7ec-4950-9a60-48236c77d83b" providerId="ADAL" clId="{6932074E-482F-4F04-8510-30F029D456F7}" dt="2023-10-31T10:46:20.972" v="12131" actId="2711"/>
          <ac:spMkLst>
            <pc:docMk/>
            <pc:sldMk cId="2773633433" sldId="293"/>
            <ac:spMk id="4" creationId="{8BA83490-67D1-48A7-9E3E-EF473E8F231B}"/>
          </ac:spMkLst>
        </pc:spChg>
        <pc:spChg chg="add mod">
          <ac:chgData name="jeongkilyong" userId="42a1e730-e7ec-4950-9a60-48236c77d83b" providerId="ADAL" clId="{6932074E-482F-4F04-8510-30F029D456F7}" dt="2023-10-29T11:53:09.937" v="1774" actId="1076"/>
          <ac:spMkLst>
            <pc:docMk/>
            <pc:sldMk cId="2773633433" sldId="293"/>
            <ac:spMk id="7" creationId="{398BEAED-4CB2-4103-B222-0806B728007D}"/>
          </ac:spMkLst>
        </pc:spChg>
        <pc:spChg chg="add mod">
          <ac:chgData name="jeongkilyong" userId="42a1e730-e7ec-4950-9a60-48236c77d83b" providerId="ADAL" clId="{6932074E-482F-4F04-8510-30F029D456F7}" dt="2023-10-31T10:35:48.446" v="11844" actId="207"/>
          <ac:spMkLst>
            <pc:docMk/>
            <pc:sldMk cId="2773633433" sldId="293"/>
            <ac:spMk id="10" creationId="{32A5D699-2FB8-46E1-9AD1-BF1E47DAC4C6}"/>
          </ac:spMkLst>
        </pc:spChg>
        <pc:spChg chg="mod">
          <ac:chgData name="jeongkilyong" userId="42a1e730-e7ec-4950-9a60-48236c77d83b" providerId="ADAL" clId="{6932074E-482F-4F04-8510-30F029D456F7}" dt="2023-10-29T11:36:00.935" v="1442" actId="20577"/>
          <ac:spMkLst>
            <pc:docMk/>
            <pc:sldMk cId="2773633433" sldId="293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2:07:05.719" v="1778" actId="20577"/>
          <ac:spMkLst>
            <pc:docMk/>
            <pc:sldMk cId="2773633433" sldId="293"/>
            <ac:spMk id="15" creationId="{1EC50098-2F43-49F7-BEFD-87007EA718AF}"/>
          </ac:spMkLst>
        </pc:spChg>
        <pc:picChg chg="add mod">
          <ac:chgData name="jeongkilyong" userId="42a1e730-e7ec-4950-9a60-48236c77d83b" providerId="ADAL" clId="{6932074E-482F-4F04-8510-30F029D456F7}" dt="2023-10-29T11:52:56.849" v="1772" actId="1076"/>
          <ac:picMkLst>
            <pc:docMk/>
            <pc:sldMk cId="2773633433" sldId="293"/>
            <ac:picMk id="11" creationId="{F89A905D-3DDD-4DC5-BAA1-1FF680FFAA8B}"/>
          </ac:picMkLst>
        </pc:picChg>
        <pc:picChg chg="add mod">
          <ac:chgData name="jeongkilyong" userId="42a1e730-e7ec-4950-9a60-48236c77d83b" providerId="ADAL" clId="{6932074E-482F-4F04-8510-30F029D456F7}" dt="2023-10-29T11:53:09.937" v="1774" actId="1076"/>
          <ac:picMkLst>
            <pc:docMk/>
            <pc:sldMk cId="2773633433" sldId="293"/>
            <ac:picMk id="13" creationId="{58DE4103-8A12-4410-97E6-1B0EDE60CFC7}"/>
          </ac:picMkLst>
        </pc:picChg>
        <pc:picChg chg="add mod">
          <ac:chgData name="jeongkilyong" userId="42a1e730-e7ec-4950-9a60-48236c77d83b" providerId="ADAL" clId="{6932074E-482F-4F04-8510-30F029D456F7}" dt="2023-10-29T12:07:03.157" v="1776"/>
          <ac:picMkLst>
            <pc:docMk/>
            <pc:sldMk cId="2773633433" sldId="293"/>
            <ac:picMk id="14" creationId="{8FD342DF-185B-4674-8D8B-DDCDD3B3083B}"/>
          </ac:picMkLst>
        </pc:picChg>
      </pc:sldChg>
      <pc:sldChg chg="addSp modSp mod">
        <pc:chgData name="jeongkilyong" userId="42a1e730-e7ec-4950-9a60-48236c77d83b" providerId="ADAL" clId="{6932074E-482F-4F04-8510-30F029D456F7}" dt="2023-10-31T10:36:40.544" v="11864" actId="207"/>
        <pc:sldMkLst>
          <pc:docMk/>
          <pc:sldMk cId="1339143532" sldId="294"/>
        </pc:sldMkLst>
        <pc:spChg chg="mod">
          <ac:chgData name="jeongkilyong" userId="42a1e730-e7ec-4950-9a60-48236c77d83b" providerId="ADAL" clId="{6932074E-482F-4F04-8510-30F029D456F7}" dt="2023-10-29T12:45:36.016" v="2049" actId="1037"/>
          <ac:spMkLst>
            <pc:docMk/>
            <pc:sldMk cId="1339143532" sldId="294"/>
            <ac:spMk id="4" creationId="{774467AD-A1D1-406C-AF1E-04FD592614BB}"/>
          </ac:spMkLst>
        </pc:spChg>
        <pc:spChg chg="add mod">
          <ac:chgData name="jeongkilyong" userId="42a1e730-e7ec-4950-9a60-48236c77d83b" providerId="ADAL" clId="{6932074E-482F-4F04-8510-30F029D456F7}" dt="2023-10-31T10:36:40.544" v="11864" actId="207"/>
          <ac:spMkLst>
            <pc:docMk/>
            <pc:sldMk cId="1339143532" sldId="294"/>
            <ac:spMk id="7" creationId="{559DC55A-C41B-43F7-8A2A-DEE60584B60C}"/>
          </ac:spMkLst>
        </pc:spChg>
        <pc:spChg chg="add mod">
          <ac:chgData name="jeongkilyong" userId="42a1e730-e7ec-4950-9a60-48236c77d83b" providerId="ADAL" clId="{6932074E-482F-4F04-8510-30F029D456F7}" dt="2023-10-29T13:05:23.312" v="2438" actId="6549"/>
          <ac:spMkLst>
            <pc:docMk/>
            <pc:sldMk cId="1339143532" sldId="294"/>
            <ac:spMk id="10" creationId="{3C75B0CD-0DC9-446C-A2E9-22B21FEFB7C1}"/>
          </ac:spMkLst>
        </pc:spChg>
        <pc:spChg chg="mod">
          <ac:chgData name="jeongkilyong" userId="42a1e730-e7ec-4950-9a60-48236c77d83b" providerId="ADAL" clId="{6932074E-482F-4F04-8510-30F029D456F7}" dt="2023-10-29T12:45:02.905" v="2016" actId="6549"/>
          <ac:spMkLst>
            <pc:docMk/>
            <pc:sldMk cId="1339143532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05:19.422" v="2434"/>
          <ac:picMkLst>
            <pc:docMk/>
            <pc:sldMk cId="1339143532" sldId="294"/>
            <ac:picMk id="8" creationId="{D9E665C0-F210-4A8E-926F-F2A267B9C31C}"/>
          </ac:picMkLst>
        </pc:picChg>
      </pc:sldChg>
      <pc:sldChg chg="addSp delSp modSp mod">
        <pc:chgData name="jeongkilyong" userId="42a1e730-e7ec-4950-9a60-48236c77d83b" providerId="ADAL" clId="{6932074E-482F-4F04-8510-30F029D456F7}" dt="2023-10-31T22:25:33.729" v="12528" actId="20577"/>
        <pc:sldMkLst>
          <pc:docMk/>
          <pc:sldMk cId="3262124915" sldId="295"/>
        </pc:sldMkLst>
        <pc:spChg chg="mod">
          <ac:chgData name="jeongkilyong" userId="42a1e730-e7ec-4950-9a60-48236c77d83b" providerId="ADAL" clId="{6932074E-482F-4F04-8510-30F029D456F7}" dt="2023-10-31T10:38:14.902" v="11975" actId="20577"/>
          <ac:spMkLst>
            <pc:docMk/>
            <pc:sldMk cId="3262124915" sldId="295"/>
            <ac:spMk id="4" creationId="{D04E3A88-FDB4-4439-B4EE-FFAAFB989CCE}"/>
          </ac:spMkLst>
        </pc:spChg>
        <pc:spChg chg="mod">
          <ac:chgData name="jeongkilyong" userId="42a1e730-e7ec-4950-9a60-48236c77d83b" providerId="ADAL" clId="{6932074E-482F-4F04-8510-30F029D456F7}" dt="2023-10-29T13:07:45.341" v="2450" actId="20577"/>
          <ac:spMkLst>
            <pc:docMk/>
            <pc:sldMk cId="3262124915" sldId="295"/>
            <ac:spMk id="6" creationId="{73F11AA4-2D07-4A14-8F43-FC32880B25E2}"/>
          </ac:spMkLst>
        </pc:spChg>
        <pc:spChg chg="add del mod">
          <ac:chgData name="jeongkilyong" userId="42a1e730-e7ec-4950-9a60-48236c77d83b" providerId="ADAL" clId="{6932074E-482F-4F04-8510-30F029D456F7}" dt="2023-10-29T13:03:58.324" v="2302" actId="478"/>
          <ac:spMkLst>
            <pc:docMk/>
            <pc:sldMk cId="3262124915" sldId="295"/>
            <ac:spMk id="8" creationId="{5270AA5E-1B3D-4653-A74E-A3EE4DF2D878}"/>
          </ac:spMkLst>
        </pc:spChg>
        <pc:spChg chg="add del mod">
          <ac:chgData name="jeongkilyong" userId="42a1e730-e7ec-4950-9a60-48236c77d83b" providerId="ADAL" clId="{6932074E-482F-4F04-8510-30F029D456F7}" dt="2023-10-29T13:07:22.076" v="2442" actId="478"/>
          <ac:spMkLst>
            <pc:docMk/>
            <pc:sldMk cId="3262124915" sldId="295"/>
            <ac:spMk id="10" creationId="{8D10C5B3-CE4C-4674-9644-F62DC1219236}"/>
          </ac:spMkLst>
        </pc:spChg>
        <pc:spChg chg="mod">
          <ac:chgData name="jeongkilyong" userId="42a1e730-e7ec-4950-9a60-48236c77d83b" providerId="ADAL" clId="{6932074E-482F-4F04-8510-30F029D456F7}" dt="2023-10-31T22:25:33.729" v="12528" actId="20577"/>
          <ac:spMkLst>
            <pc:docMk/>
            <pc:sldMk cId="3262124915" sldId="295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38:19.900" v="11976" actId="1076"/>
          <ac:spMkLst>
            <pc:docMk/>
            <pc:sldMk cId="3262124915" sldId="295"/>
            <ac:spMk id="13" creationId="{E5B4F196-73C9-40FD-A7BB-F88CD8E8F6C6}"/>
          </ac:spMkLst>
        </pc:spChg>
      </pc:sldChg>
      <pc:sldChg chg="addSp delSp modSp mod">
        <pc:chgData name="jeongkilyong" userId="42a1e730-e7ec-4950-9a60-48236c77d83b" providerId="ADAL" clId="{6932074E-482F-4F04-8510-30F029D456F7}" dt="2023-10-31T10:40:50.939" v="12002" actId="113"/>
        <pc:sldMkLst>
          <pc:docMk/>
          <pc:sldMk cId="1942727681" sldId="296"/>
        </pc:sldMkLst>
        <pc:spChg chg="mod">
          <ac:chgData name="jeongkilyong" userId="42a1e730-e7ec-4950-9a60-48236c77d83b" providerId="ADAL" clId="{6932074E-482F-4F04-8510-30F029D456F7}" dt="2023-10-31T05:01:41.837" v="7599" actId="20577"/>
          <ac:spMkLst>
            <pc:docMk/>
            <pc:sldMk cId="1942727681" sldId="296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29T13:09:03.326" v="2512" actId="478"/>
          <ac:spMkLst>
            <pc:docMk/>
            <pc:sldMk cId="1942727681" sldId="296"/>
            <ac:spMk id="6" creationId="{A147224D-EFBE-412D-9D3F-EE379B287AD7}"/>
          </ac:spMkLst>
        </pc:spChg>
        <pc:spChg chg="add mod">
          <ac:chgData name="jeongkilyong" userId="42a1e730-e7ec-4950-9a60-48236c77d83b" providerId="ADAL" clId="{6932074E-482F-4F04-8510-30F029D456F7}" dt="2023-10-31T10:40:50.939" v="12002" actId="113"/>
          <ac:spMkLst>
            <pc:docMk/>
            <pc:sldMk cId="1942727681" sldId="296"/>
            <ac:spMk id="10" creationId="{4227A4F7-F125-4BA9-B8CD-2B75ECEE1812}"/>
          </ac:spMkLst>
        </pc:spChg>
        <pc:spChg chg="add mod">
          <ac:chgData name="jeongkilyong" userId="42a1e730-e7ec-4950-9a60-48236c77d83b" providerId="ADAL" clId="{6932074E-482F-4F04-8510-30F029D456F7}" dt="2023-10-31T10:38:44.651" v="11978" actId="1076"/>
          <ac:spMkLst>
            <pc:docMk/>
            <pc:sldMk cId="1942727681" sldId="296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1:56:00.899" v="6851" actId="6549"/>
          <ac:spMkLst>
            <pc:docMk/>
            <pc:sldMk cId="1942727681" sldId="296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3:21:40.263" v="2915" actId="20577"/>
          <ac:spMkLst>
            <pc:docMk/>
            <pc:sldMk cId="1942727681" sldId="296"/>
            <ac:spMk id="14" creationId="{7FE73983-C0B3-410F-874D-8C32AA9122DB}"/>
          </ac:spMkLst>
        </pc:spChg>
        <pc:picChg chg="del">
          <ac:chgData name="jeongkilyong" userId="42a1e730-e7ec-4950-9a60-48236c77d83b" providerId="ADAL" clId="{6932074E-482F-4F04-8510-30F029D456F7}" dt="2023-10-29T13:09:03.326" v="2512" actId="478"/>
          <ac:picMkLst>
            <pc:docMk/>
            <pc:sldMk cId="1942727681" sldId="296"/>
            <ac:picMk id="5" creationId="{1A7D9A0B-C856-4ABE-8D91-EA96E0D18A24}"/>
          </ac:picMkLst>
        </pc:picChg>
        <pc:picChg chg="add mod">
          <ac:chgData name="jeongkilyong" userId="42a1e730-e7ec-4950-9a60-48236c77d83b" providerId="ADAL" clId="{6932074E-482F-4F04-8510-30F029D456F7}" dt="2023-10-29T13:21:37.916" v="2913"/>
          <ac:picMkLst>
            <pc:docMk/>
            <pc:sldMk cId="1942727681" sldId="296"/>
            <ac:picMk id="13" creationId="{05E02177-F508-4662-AD14-368CB6E12CDE}"/>
          </ac:picMkLst>
        </pc:picChg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32861574" sldId="29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4177267907" sldId="29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59256327" sldId="29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48361740" sldId="30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54788897" sldId="30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12175827" sldId="30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47266946" sldId="305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36080613" sldId="306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47935166" sldId="30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670214579" sldId="30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719719894" sldId="31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9912601" sldId="31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859253" sldId="31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136811878" sldId="316"/>
        </pc:sldMkLst>
      </pc:sldChg>
      <pc:sldChg chg="addSp delSp modSp add mod">
        <pc:chgData name="jeongkilyong" userId="42a1e730-e7ec-4950-9a60-48236c77d83b" providerId="ADAL" clId="{6932074E-482F-4F04-8510-30F029D456F7}" dt="2023-10-31T10:31:47.446" v="11808" actId="14100"/>
        <pc:sldMkLst>
          <pc:docMk/>
          <pc:sldMk cId="4004082555" sldId="317"/>
        </pc:sldMkLst>
        <pc:spChg chg="mod">
          <ac:chgData name="jeongkilyong" userId="42a1e730-e7ec-4950-9a60-48236c77d83b" providerId="ADAL" clId="{6932074E-482F-4F04-8510-30F029D456F7}" dt="2023-10-29T11:02:20.171" v="1297" actId="20577"/>
          <ac:spMkLst>
            <pc:docMk/>
            <pc:sldMk cId="4004082555" sldId="317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21:25.765" v="2912" actId="478"/>
          <ac:spMkLst>
            <pc:docMk/>
            <pc:sldMk cId="4004082555" sldId="317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29T11:24:15.403" v="1369" actId="1076"/>
          <ac:spMkLst>
            <pc:docMk/>
            <pc:sldMk cId="4004082555" sldId="317"/>
            <ac:spMk id="11" creationId="{24C3D664-C1E9-4355-B606-904ED1454FF3}"/>
          </ac:spMkLst>
        </pc:spChg>
        <pc:spChg chg="mod">
          <ac:chgData name="jeongkilyong" userId="42a1e730-e7ec-4950-9a60-48236c77d83b" providerId="ADAL" clId="{6932074E-482F-4F04-8510-30F029D456F7}" dt="2023-10-29T12:45:24.882" v="2047" actId="20577"/>
          <ac:spMkLst>
            <pc:docMk/>
            <pc:sldMk cId="4004082555" sldId="317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21:25.765" v="2912" actId="478"/>
          <ac:picMkLst>
            <pc:docMk/>
            <pc:sldMk cId="4004082555" sldId="317"/>
            <ac:picMk id="6" creationId="{70EB4F47-E0CF-4334-93D6-7B7E49AA174A}"/>
          </ac:picMkLst>
        </pc:picChg>
        <pc:picChg chg="add del mod">
          <ac:chgData name="jeongkilyong" userId="42a1e730-e7ec-4950-9a60-48236c77d83b" providerId="ADAL" clId="{6932074E-482F-4F04-8510-30F029D456F7}" dt="2023-10-29T11:20:46.485" v="1328" actId="478"/>
          <ac:picMkLst>
            <pc:docMk/>
            <pc:sldMk cId="4004082555" sldId="317"/>
            <ac:picMk id="8" creationId="{4581DCBA-7E9F-489E-B2CF-FA6F196AAB35}"/>
          </ac:picMkLst>
        </pc:picChg>
        <pc:picChg chg="add del mod">
          <ac:chgData name="jeongkilyong" userId="42a1e730-e7ec-4950-9a60-48236c77d83b" providerId="ADAL" clId="{6932074E-482F-4F04-8510-30F029D456F7}" dt="2023-10-31T10:30:46.774" v="11795" actId="478"/>
          <ac:picMkLst>
            <pc:docMk/>
            <pc:sldMk cId="4004082555" sldId="317"/>
            <ac:picMk id="13" creationId="{4992BF40-2373-433A-826A-9607E18163A8}"/>
          </ac:picMkLst>
        </pc:picChg>
        <pc:picChg chg="add del mod">
          <ac:chgData name="jeongkilyong" userId="42a1e730-e7ec-4950-9a60-48236c77d83b" providerId="ADAL" clId="{6932074E-482F-4F04-8510-30F029D456F7}" dt="2023-10-31T10:31:29.800" v="11801" actId="478"/>
          <ac:picMkLst>
            <pc:docMk/>
            <pc:sldMk cId="4004082555" sldId="317"/>
            <ac:picMk id="15" creationId="{1E2ABDB8-386D-464C-BAFA-FC693D08ADB6}"/>
          </ac:picMkLst>
        </pc:picChg>
        <pc:picChg chg="add mod">
          <ac:chgData name="jeongkilyong" userId="42a1e730-e7ec-4950-9a60-48236c77d83b" providerId="ADAL" clId="{6932074E-482F-4F04-8510-30F029D456F7}" dt="2023-10-31T10:30:59.260" v="11800" actId="1076"/>
          <ac:picMkLst>
            <pc:docMk/>
            <pc:sldMk cId="4004082555" sldId="317"/>
            <ac:picMk id="17" creationId="{7704EDFE-640B-43A9-9ECA-FBF5A2E5926E}"/>
          </ac:picMkLst>
        </pc:picChg>
        <pc:picChg chg="add mod">
          <ac:chgData name="jeongkilyong" userId="42a1e730-e7ec-4950-9a60-48236c77d83b" providerId="ADAL" clId="{6932074E-482F-4F04-8510-30F029D456F7}" dt="2023-10-29T11:24:09.305" v="1368" actId="1076"/>
          <ac:picMkLst>
            <pc:docMk/>
            <pc:sldMk cId="4004082555" sldId="317"/>
            <ac:picMk id="18" creationId="{53306768-7F16-46D7-8918-6C87497EA84B}"/>
          </ac:picMkLst>
        </pc:picChg>
        <pc:picChg chg="add mod">
          <ac:chgData name="jeongkilyong" userId="42a1e730-e7ec-4950-9a60-48236c77d83b" providerId="ADAL" clId="{6932074E-482F-4F04-8510-30F029D456F7}" dt="2023-10-29T11:27:36.785" v="1384" actId="1076"/>
          <ac:picMkLst>
            <pc:docMk/>
            <pc:sldMk cId="4004082555" sldId="317"/>
            <ac:picMk id="19" creationId="{92B40CE9-D82B-4498-B210-73ACE2A914C0}"/>
          </ac:picMkLst>
        </pc:picChg>
        <pc:picChg chg="add mod ord">
          <ac:chgData name="jeongkilyong" userId="42a1e730-e7ec-4950-9a60-48236c77d83b" providerId="ADAL" clId="{6932074E-482F-4F04-8510-30F029D456F7}" dt="2023-10-31T10:31:47.446" v="11808" actId="14100"/>
          <ac:picMkLst>
            <pc:docMk/>
            <pc:sldMk cId="4004082555" sldId="317"/>
            <ac:picMk id="21" creationId="{2E26EB5B-D458-45EA-BB05-3A76958DCF14}"/>
          </ac:picMkLst>
        </pc:picChg>
        <pc:picChg chg="add del mod">
          <ac:chgData name="jeongkilyong" userId="42a1e730-e7ec-4950-9a60-48236c77d83b" providerId="ADAL" clId="{6932074E-482F-4F04-8510-30F029D456F7}" dt="2023-10-29T11:27:34.322" v="1382" actId="478"/>
          <ac:picMkLst>
            <pc:docMk/>
            <pc:sldMk cId="4004082555" sldId="317"/>
            <ac:picMk id="1026" creationId="{CF6C6536-6F9E-4F36-B44B-38D9CED661A3}"/>
          </ac:picMkLst>
        </pc:picChg>
        <pc:picChg chg="add mod">
          <ac:chgData name="jeongkilyong" userId="42a1e730-e7ec-4950-9a60-48236c77d83b" providerId="ADAL" clId="{6932074E-482F-4F04-8510-30F029D456F7}" dt="2023-10-31T10:30:56.645" v="11799" actId="166"/>
          <ac:picMkLst>
            <pc:docMk/>
            <pc:sldMk cId="4004082555" sldId="317"/>
            <ac:picMk id="1028" creationId="{1DF8B8CD-2C0F-4A46-B972-B54B517FF93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0:44:56.096" v="12130" actId="207"/>
        <pc:sldMkLst>
          <pc:docMk/>
          <pc:sldMk cId="1241690786" sldId="318"/>
        </pc:sldMkLst>
        <pc:spChg chg="mod">
          <ac:chgData name="jeongkilyong" userId="42a1e730-e7ec-4950-9a60-48236c77d83b" providerId="ADAL" clId="{6932074E-482F-4F04-8510-30F029D456F7}" dt="2023-10-31T10:44:56.096" v="12130" actId="207"/>
          <ac:spMkLst>
            <pc:docMk/>
            <pc:sldMk cId="1241690786" sldId="318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2:07:02.027" v="1775" actId="21"/>
          <ac:spMkLst>
            <pc:docMk/>
            <pc:sldMk cId="1241690786" sldId="318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3:45.332" v="11825" actId="1037"/>
          <ac:spMkLst>
            <pc:docMk/>
            <pc:sldMk cId="1241690786" sldId="318"/>
            <ac:spMk id="9" creationId="{A2F4108C-EE4A-48B9-8F2E-947DF2E417B0}"/>
          </ac:spMkLst>
        </pc:spChg>
        <pc:spChg chg="add mod">
          <ac:chgData name="jeongkilyong" userId="42a1e730-e7ec-4950-9a60-48236c77d83b" providerId="ADAL" clId="{6932074E-482F-4F04-8510-30F029D456F7}" dt="2023-10-31T10:33:49.429" v="11833" actId="1037"/>
          <ac:spMkLst>
            <pc:docMk/>
            <pc:sldMk cId="1241690786" sldId="318"/>
            <ac:spMk id="11" creationId="{CF854CFA-C5DE-4D96-B21D-713AAC08FA30}"/>
          </ac:spMkLst>
        </pc:spChg>
        <pc:spChg chg="mod">
          <ac:chgData name="jeongkilyong" userId="42a1e730-e7ec-4950-9a60-48236c77d83b" providerId="ADAL" clId="{6932074E-482F-4F04-8510-30F029D456F7}" dt="2023-10-29T12:45:13.386" v="2034" actId="20577"/>
          <ac:spMkLst>
            <pc:docMk/>
            <pc:sldMk cId="1241690786" sldId="318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2:07:02.027" v="1775" actId="21"/>
          <ac:picMkLst>
            <pc:docMk/>
            <pc:sldMk cId="1241690786" sldId="318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3:45.332" v="11825" actId="1037"/>
          <ac:picMkLst>
            <pc:docMk/>
            <pc:sldMk cId="1241690786" sldId="318"/>
            <ac:picMk id="13" creationId="{2C014300-249E-4134-9EB7-51160212FB03}"/>
          </ac:picMkLst>
        </pc:picChg>
        <pc:picChg chg="add mod">
          <ac:chgData name="jeongkilyong" userId="42a1e730-e7ec-4950-9a60-48236c77d83b" providerId="ADAL" clId="{6932074E-482F-4F04-8510-30F029D456F7}" dt="2023-10-31T10:34:02.116" v="11840" actId="1036"/>
          <ac:picMkLst>
            <pc:docMk/>
            <pc:sldMk cId="1241690786" sldId="318"/>
            <ac:picMk id="14" creationId="{B7A8FF01-5567-4CD0-A1B8-82693ED9955F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10:42:42.652" v="12021" actId="2696"/>
        <pc:sldMkLst>
          <pc:docMk/>
          <pc:sldMk cId="1181695214" sldId="319"/>
        </pc:sldMkLst>
        <pc:spChg chg="add mod">
          <ac:chgData name="jeongkilyong" userId="42a1e730-e7ec-4950-9a60-48236c77d83b" providerId="ADAL" clId="{6932074E-482F-4F04-8510-30F029D456F7}" dt="2023-10-29T13:34:25.783" v="2946" actId="20577"/>
          <ac:spMkLst>
            <pc:docMk/>
            <pc:sldMk cId="1181695214" sldId="319"/>
            <ac:spMk id="7" creationId="{01C5C3FE-7898-4F96-A7CC-D3A168BE1427}"/>
          </ac:spMkLst>
        </pc:spChg>
        <pc:spChg chg="mod">
          <ac:chgData name="jeongkilyong" userId="42a1e730-e7ec-4950-9a60-48236c77d83b" providerId="ADAL" clId="{6932074E-482F-4F04-8510-30F029D456F7}" dt="2023-10-29T13:21:10.156" v="2911" actId="20577"/>
          <ac:spMkLst>
            <pc:docMk/>
            <pc:sldMk cId="1181695214" sldId="319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21:42.605" v="2916"/>
          <ac:picMkLst>
            <pc:docMk/>
            <pc:sldMk cId="1181695214" sldId="319"/>
            <ac:picMk id="6" creationId="{ACC1FFCB-82BB-4636-9902-3025E3D7C8F9}"/>
          </ac:picMkLst>
        </pc:picChg>
      </pc:sldChg>
      <pc:sldChg chg="add del">
        <pc:chgData name="jeongkilyong" userId="42a1e730-e7ec-4950-9a60-48236c77d83b" providerId="ADAL" clId="{6932074E-482F-4F04-8510-30F029D456F7}" dt="2023-10-31T11:20:59.230" v="12365" actId="2696"/>
        <pc:sldMkLst>
          <pc:docMk/>
          <pc:sldMk cId="1398851862" sldId="319"/>
        </pc:sldMkLst>
      </pc:sldChg>
      <pc:sldChg chg="modSp add del mod">
        <pc:chgData name="jeongkilyong" userId="42a1e730-e7ec-4950-9a60-48236c77d83b" providerId="ADAL" clId="{6932074E-482F-4F04-8510-30F029D456F7}" dt="2023-10-31T13:14:38.411" v="12485" actId="47"/>
        <pc:sldMkLst>
          <pc:docMk/>
          <pc:sldMk cId="2851373288" sldId="319"/>
        </pc:sldMkLst>
        <pc:spChg chg="mod">
          <ac:chgData name="jeongkilyong" userId="42a1e730-e7ec-4950-9a60-48236c77d83b" providerId="ADAL" clId="{6932074E-482F-4F04-8510-30F029D456F7}" dt="2023-10-31T11:29:24.768" v="12387" actId="20577"/>
          <ac:spMkLst>
            <pc:docMk/>
            <pc:sldMk cId="2851373288" sldId="319"/>
            <ac:spMk id="7" creationId="{01C5C3FE-7898-4F96-A7CC-D3A168BE1427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19.922" v="12539" actId="20577"/>
        <pc:sldMkLst>
          <pc:docMk/>
          <pc:sldMk cId="2378294150" sldId="320"/>
        </pc:sldMkLst>
        <pc:spChg chg="mod">
          <ac:chgData name="jeongkilyong" userId="42a1e730-e7ec-4950-9a60-48236c77d83b" providerId="ADAL" clId="{6932074E-482F-4F04-8510-30F029D456F7}" dt="2023-10-31T10:50:11.956" v="12229" actId="207"/>
          <ac:spMkLst>
            <pc:docMk/>
            <pc:sldMk cId="2378294150" sldId="320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0T07:16:45.286" v="3377" actId="478"/>
          <ac:spMkLst>
            <pc:docMk/>
            <pc:sldMk cId="2378294150" sldId="320"/>
            <ac:spMk id="7" creationId="{C1545ADC-D2A0-4488-8D2E-72257689AF71}"/>
          </ac:spMkLst>
        </pc:spChg>
        <pc:spChg chg="add mod">
          <ac:chgData name="jeongkilyong" userId="42a1e730-e7ec-4950-9a60-48236c77d83b" providerId="ADAL" clId="{6932074E-482F-4F04-8510-30F029D456F7}" dt="2023-10-31T10:43:23.325" v="12032" actId="207"/>
          <ac:spMkLst>
            <pc:docMk/>
            <pc:sldMk cId="2378294150" sldId="320"/>
            <ac:spMk id="10" creationId="{846A01CB-9D1D-4707-B94F-E210FB365C69}"/>
          </ac:spMkLst>
        </pc:spChg>
        <pc:spChg chg="add del">
          <ac:chgData name="jeongkilyong" userId="42a1e730-e7ec-4950-9a60-48236c77d83b" providerId="ADAL" clId="{6932074E-482F-4F04-8510-30F029D456F7}" dt="2023-10-31T00:37:19.094" v="5598" actId="478"/>
          <ac:spMkLst>
            <pc:docMk/>
            <pc:sldMk cId="2378294150" sldId="320"/>
            <ac:spMk id="11" creationId="{26F0469C-E8F7-4F88-8DF8-E40E949C281B}"/>
          </ac:spMkLst>
        </pc:spChg>
        <pc:spChg chg="mod">
          <ac:chgData name="jeongkilyong" userId="42a1e730-e7ec-4950-9a60-48236c77d83b" providerId="ADAL" clId="{6932074E-482F-4F04-8510-30F029D456F7}" dt="2023-10-30T06:28:01.785" v="2962" actId="20577"/>
          <ac:spMkLst>
            <pc:docMk/>
            <pc:sldMk cId="2378294150" sldId="320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6932074E-482F-4F04-8510-30F029D456F7}" dt="2023-10-31T01:29:50.836" v="6590" actId="478"/>
          <ac:spMkLst>
            <pc:docMk/>
            <pc:sldMk cId="2378294150" sldId="320"/>
            <ac:spMk id="14" creationId="{CE5A5374-AE39-4A67-8B9F-862D905E41AE}"/>
          </ac:spMkLst>
        </pc:spChg>
        <pc:spChg chg="add mod">
          <ac:chgData name="jeongkilyong" userId="42a1e730-e7ec-4950-9a60-48236c77d83b" providerId="ADAL" clId="{6932074E-482F-4F04-8510-30F029D456F7}" dt="2023-10-31T22:31:19.922" v="12539" actId="20577"/>
          <ac:spMkLst>
            <pc:docMk/>
            <pc:sldMk cId="2378294150" sldId="320"/>
            <ac:spMk id="16" creationId="{9F1043FE-A6CD-4775-A6D5-06003C7905A0}"/>
          </ac:spMkLst>
        </pc:spChg>
        <pc:picChg chg="add del mod">
          <ac:chgData name="jeongkilyong" userId="42a1e730-e7ec-4950-9a60-48236c77d83b" providerId="ADAL" clId="{6932074E-482F-4F04-8510-30F029D456F7}" dt="2023-10-31T01:29:50.836" v="6590" actId="478"/>
          <ac:picMkLst>
            <pc:docMk/>
            <pc:sldMk cId="2378294150" sldId="320"/>
            <ac:picMk id="13" creationId="{8760D10C-0E27-4647-87DD-03BB6315569F}"/>
          </ac:picMkLst>
        </pc:picChg>
        <pc:picChg chg="add mod">
          <ac:chgData name="jeongkilyong" userId="42a1e730-e7ec-4950-9a60-48236c77d83b" providerId="ADAL" clId="{6932074E-482F-4F04-8510-30F029D456F7}" dt="2023-10-31T07:05:36.339" v="10487"/>
          <ac:picMkLst>
            <pc:docMk/>
            <pc:sldMk cId="2378294150" sldId="320"/>
            <ac:picMk id="15" creationId="{5AACC1E2-618D-4D8F-AC9F-11E1250F6085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00:55:16.769" v="5604" actId="47"/>
        <pc:sldMkLst>
          <pc:docMk/>
          <pc:sldMk cId="3411960664" sldId="321"/>
        </pc:sldMkLst>
        <pc:spChg chg="mod">
          <ac:chgData name="jeongkilyong" userId="42a1e730-e7ec-4950-9a60-48236c77d83b" providerId="ADAL" clId="{6932074E-482F-4F04-8510-30F029D456F7}" dt="2023-10-31T00:22:17.659" v="5502" actId="20577"/>
          <ac:spMkLst>
            <pc:docMk/>
            <pc:sldMk cId="3411960664" sldId="321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7:51:36.769" v="4151" actId="20577"/>
          <ac:spMkLst>
            <pc:docMk/>
            <pc:sldMk cId="3411960664" sldId="321"/>
            <ac:spMk id="7" creationId="{9F9ABABC-75B5-4ED3-B6E1-850EF8171B5F}"/>
          </ac:spMkLst>
        </pc:spChg>
        <pc:spChg chg="add mod">
          <ac:chgData name="jeongkilyong" userId="42a1e730-e7ec-4950-9a60-48236c77d83b" providerId="ADAL" clId="{6932074E-482F-4F04-8510-30F029D456F7}" dt="2023-10-31T00:22:21.487" v="5503" actId="1076"/>
          <ac:spMkLst>
            <pc:docMk/>
            <pc:sldMk cId="3411960664" sldId="321"/>
            <ac:spMk id="10" creationId="{EA44B287-EF83-42FA-9CF0-E9947AECA1CC}"/>
          </ac:spMkLst>
        </pc:spChg>
        <pc:spChg chg="mod">
          <ac:chgData name="jeongkilyong" userId="42a1e730-e7ec-4950-9a60-48236c77d83b" providerId="ADAL" clId="{6932074E-482F-4F04-8510-30F029D456F7}" dt="2023-10-30T23:48:33.737" v="5135" actId="20577"/>
          <ac:spMkLst>
            <pc:docMk/>
            <pc:sldMk cId="3411960664" sldId="321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0T07:18:23.318" v="3460"/>
          <ac:picMkLst>
            <pc:docMk/>
            <pc:sldMk cId="3411960664" sldId="321"/>
            <ac:picMk id="6" creationId="{CFEF24B9-B94F-4A95-9DCB-7A8E92B7AA4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35.026" v="12547" actId="20577"/>
        <pc:sldMkLst>
          <pc:docMk/>
          <pc:sldMk cId="2524346248" sldId="322"/>
        </pc:sldMkLst>
        <pc:spChg chg="del mod">
          <ac:chgData name="jeongkilyong" userId="42a1e730-e7ec-4950-9a60-48236c77d83b" providerId="ADAL" clId="{6932074E-482F-4F04-8510-30F029D456F7}" dt="2023-10-30T07:49:38.748" v="4057" actId="478"/>
          <ac:spMkLst>
            <pc:docMk/>
            <pc:sldMk cId="2524346248" sldId="322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05:01:35.116" v="7597" actId="20577"/>
          <ac:spMkLst>
            <pc:docMk/>
            <pc:sldMk cId="2524346248" sldId="322"/>
            <ac:spMk id="6" creationId="{962B8DF6-ACCB-4F02-8A6A-23227785DE4F}"/>
          </ac:spMkLst>
        </pc:spChg>
        <pc:spChg chg="add mod">
          <ac:chgData name="jeongkilyong" userId="42a1e730-e7ec-4950-9a60-48236c77d83b" providerId="ADAL" clId="{6932074E-482F-4F04-8510-30F029D456F7}" dt="2023-10-31T22:31:35.026" v="12547" actId="20577"/>
          <ac:spMkLst>
            <pc:docMk/>
            <pc:sldMk cId="2524346248" sldId="322"/>
            <ac:spMk id="8" creationId="{C6032FC1-039D-42AE-BF7F-FEFC2409F224}"/>
          </ac:spMkLst>
        </pc:spChg>
        <pc:spChg chg="add del mod">
          <ac:chgData name="jeongkilyong" userId="42a1e730-e7ec-4950-9a60-48236c77d83b" providerId="ADAL" clId="{6932074E-482F-4F04-8510-30F029D456F7}" dt="2023-10-30T08:08:32.208" v="4240" actId="478"/>
          <ac:spMkLst>
            <pc:docMk/>
            <pc:sldMk cId="2524346248" sldId="322"/>
            <ac:spMk id="10" creationId="{CFD7EF67-1E38-499C-B5A9-657CC08AAEBE}"/>
          </ac:spMkLst>
        </pc:spChg>
        <pc:spChg chg="mod">
          <ac:chgData name="jeongkilyong" userId="42a1e730-e7ec-4950-9a60-48236c77d83b" providerId="ADAL" clId="{6932074E-482F-4F04-8510-30F029D456F7}" dt="2023-10-31T01:55:35.352" v="6806" actId="6549"/>
          <ac:spMkLst>
            <pc:docMk/>
            <pc:sldMk cId="2524346248" sldId="322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0:36.779" v="12235" actId="207"/>
          <ac:spMkLst>
            <pc:docMk/>
            <pc:sldMk cId="2524346248" sldId="322"/>
            <ac:spMk id="13" creationId="{B28F2CAD-648A-4CAC-A08F-7172F1E6173A}"/>
          </ac:spMkLst>
        </pc:spChg>
        <pc:picChg chg="add mod">
          <ac:chgData name="jeongkilyong" userId="42a1e730-e7ec-4950-9a60-48236c77d83b" providerId="ADAL" clId="{6932074E-482F-4F04-8510-30F029D456F7}" dt="2023-10-30T07:51:17.310" v="4147"/>
          <ac:picMkLst>
            <pc:docMk/>
            <pc:sldMk cId="2524346248" sldId="322"/>
            <ac:picMk id="7" creationId="{884927E3-8DDB-4A9F-9C88-CBFF67B9E99D}"/>
          </ac:picMkLst>
        </pc:picChg>
      </pc:sldChg>
      <pc:sldChg chg="addSp modSp add mod">
        <pc:chgData name="jeongkilyong" userId="42a1e730-e7ec-4950-9a60-48236c77d83b" providerId="ADAL" clId="{6932074E-482F-4F04-8510-30F029D456F7}" dt="2023-10-30T08:21:09.242" v="4815" actId="20577"/>
        <pc:sldMkLst>
          <pc:docMk/>
          <pc:sldMk cId="3833393831" sldId="323"/>
        </pc:sldMkLst>
        <pc:spChg chg="mod">
          <ac:chgData name="jeongkilyong" userId="42a1e730-e7ec-4950-9a60-48236c77d83b" providerId="ADAL" clId="{6932074E-482F-4F04-8510-30F029D456F7}" dt="2023-10-30T08:21:09.242" v="4815" actId="20577"/>
          <ac:spMkLst>
            <pc:docMk/>
            <pc:sldMk cId="3833393831" sldId="323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7" creationId="{7E972AEF-2F74-409A-B554-B68599834B8D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10" creationId="{E9721DE6-0A4D-473A-9715-EFB25B12ADF8}"/>
          </ac:spMkLst>
        </pc:spChg>
        <pc:spChg chg="mod">
          <ac:chgData name="jeongkilyong" userId="42a1e730-e7ec-4950-9a60-48236c77d83b" providerId="ADAL" clId="{6932074E-482F-4F04-8510-30F029D456F7}" dt="2023-10-30T08:14:57.784" v="4568" actId="20577"/>
          <ac:spMkLst>
            <pc:docMk/>
            <pc:sldMk cId="3833393831" sldId="323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51.812" v="12567" actId="20577"/>
        <pc:sldMkLst>
          <pc:docMk/>
          <pc:sldMk cId="3970146633" sldId="324"/>
        </pc:sldMkLst>
        <pc:spChg chg="del">
          <ac:chgData name="jeongkilyong" userId="42a1e730-e7ec-4950-9a60-48236c77d83b" providerId="ADAL" clId="{6932074E-482F-4F04-8510-30F029D456F7}" dt="2023-10-30T08:18:09.803" v="4642" actId="478"/>
          <ac:spMkLst>
            <pc:docMk/>
            <pc:sldMk cId="3970146633" sldId="324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39:15.501" v="4881" actId="6549"/>
          <ac:spMkLst>
            <pc:docMk/>
            <pc:sldMk cId="3970146633" sldId="324"/>
            <ac:spMk id="6" creationId="{B6FF5489-8544-4AD1-9304-6E99DE7D748E}"/>
          </ac:spMkLst>
        </pc:spChg>
        <pc:spChg chg="add mod">
          <ac:chgData name="jeongkilyong" userId="42a1e730-e7ec-4950-9a60-48236c77d83b" providerId="ADAL" clId="{6932074E-482F-4F04-8510-30F029D456F7}" dt="2023-10-31T10:55:47.009" v="12308" actId="113"/>
          <ac:spMkLst>
            <pc:docMk/>
            <pc:sldMk cId="3970146633" sldId="324"/>
            <ac:spMk id="8" creationId="{4AA7B4B7-2481-4FD8-988B-0A85F61AAD76}"/>
          </ac:spMkLst>
        </pc:spChg>
        <pc:spChg chg="add mod">
          <ac:chgData name="jeongkilyong" userId="42a1e730-e7ec-4950-9a60-48236c77d83b" providerId="ADAL" clId="{6932074E-482F-4F04-8510-30F029D456F7}" dt="2023-10-31T22:31:51.812" v="12567" actId="20577"/>
          <ac:spMkLst>
            <pc:docMk/>
            <pc:sldMk cId="3970146633" sldId="324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8.154" v="6906" actId="6549"/>
          <ac:spMkLst>
            <pc:docMk/>
            <pc:sldMk cId="3970146633" sldId="32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10.220" v="5724"/>
          <ac:picMkLst>
            <pc:docMk/>
            <pc:sldMk cId="3970146633" sldId="324"/>
            <ac:picMk id="10" creationId="{84EAEAB7-79CE-49E8-B265-A5E1399BE277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57.124" v="12571" actId="20577"/>
        <pc:sldMkLst>
          <pc:docMk/>
          <pc:sldMk cId="278584242" sldId="325"/>
        </pc:sldMkLst>
        <pc:spChg chg="mod">
          <ac:chgData name="jeongkilyong" userId="42a1e730-e7ec-4950-9a60-48236c77d83b" providerId="ADAL" clId="{6932074E-482F-4F04-8510-30F029D456F7}" dt="2023-10-30T23:42:46.846" v="5014" actId="20577"/>
          <ac:spMkLst>
            <pc:docMk/>
            <pc:sldMk cId="278584242" sldId="325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56:08.360" v="12314" actId="207"/>
          <ac:spMkLst>
            <pc:docMk/>
            <pc:sldMk cId="278584242" sldId="325"/>
            <ac:spMk id="7" creationId="{DF5AF342-3388-4572-890B-13FCA56DC953}"/>
          </ac:spMkLst>
        </pc:spChg>
        <pc:spChg chg="add mod">
          <ac:chgData name="jeongkilyong" userId="42a1e730-e7ec-4950-9a60-48236c77d83b" providerId="ADAL" clId="{6932074E-482F-4F04-8510-30F029D456F7}" dt="2023-10-31T22:31:57.124" v="12571" actId="20577"/>
          <ac:spMkLst>
            <pc:docMk/>
            <pc:sldMk cId="278584242" sldId="325"/>
            <ac:spMk id="10" creationId="{37C1948E-AF9E-4852-806F-6A99674F993B}"/>
          </ac:spMkLst>
        </pc:spChg>
        <pc:spChg chg="mod">
          <ac:chgData name="jeongkilyong" userId="42a1e730-e7ec-4950-9a60-48236c77d83b" providerId="ADAL" clId="{6932074E-482F-4F04-8510-30F029D456F7}" dt="2023-10-31T01:57:40.636" v="6950" actId="20577"/>
          <ac:spMkLst>
            <pc:docMk/>
            <pc:sldMk cId="278584242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43.492" v="5741"/>
          <ac:picMkLst>
            <pc:docMk/>
            <pc:sldMk cId="278584242" sldId="325"/>
            <ac:picMk id="8" creationId="{FC06489D-624D-49B1-8825-D5879C591E4F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2:00.075" v="12573" actId="20577"/>
        <pc:sldMkLst>
          <pc:docMk/>
          <pc:sldMk cId="4100588819" sldId="326"/>
        </pc:sldMkLst>
        <pc:spChg chg="mod">
          <ac:chgData name="jeongkilyong" userId="42a1e730-e7ec-4950-9a60-48236c77d83b" providerId="ADAL" clId="{6932074E-482F-4F04-8510-30F029D456F7}" dt="2023-10-31T11:20:25.854" v="12361" actId="6549"/>
          <ac:spMkLst>
            <pc:docMk/>
            <pc:sldMk cId="4100588819" sldId="326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7" creationId="{C28E8BBB-59E1-4FF1-A780-B649F9C59D9D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8" creationId="{0545796D-09F7-417B-AA3B-9411A37CCC0C}"/>
          </ac:spMkLst>
        </pc:spChg>
        <pc:spChg chg="add mod">
          <ac:chgData name="jeongkilyong" userId="42a1e730-e7ec-4950-9a60-48236c77d83b" providerId="ADAL" clId="{6932074E-482F-4F04-8510-30F029D456F7}" dt="2023-10-31T22:32:00.075" v="12573" actId="20577"/>
          <ac:spMkLst>
            <pc:docMk/>
            <pc:sldMk cId="4100588819" sldId="326"/>
            <ac:spMk id="11" creationId="{1EF637A2-9250-4785-9DFC-A9411B6675F0}"/>
          </ac:spMkLst>
        </pc:spChg>
        <pc:spChg chg="mod">
          <ac:chgData name="jeongkilyong" userId="42a1e730-e7ec-4950-9a60-48236c77d83b" providerId="ADAL" clId="{6932074E-482F-4F04-8510-30F029D456F7}" dt="2023-10-31T07:12:57.426" v="10632" actId="20577"/>
          <ac:spMkLst>
            <pc:docMk/>
            <pc:sldMk cId="4100588819" sldId="326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11:39:41.380" v="12437"/>
          <ac:picMkLst>
            <pc:docMk/>
            <pc:sldMk cId="4100588819" sldId="326"/>
            <ac:picMk id="10" creationId="{26D24D0C-95F0-468F-9CB9-854FB291D3D0}"/>
          </ac:picMkLst>
        </pc:picChg>
      </pc:sldChg>
      <pc:sldChg chg="modSp add mod">
        <pc:chgData name="jeongkilyong" userId="42a1e730-e7ec-4950-9a60-48236c77d83b" providerId="ADAL" clId="{6932074E-482F-4F04-8510-30F029D456F7}" dt="2023-10-31T10:21:19.191" v="11788" actId="6549"/>
        <pc:sldMkLst>
          <pc:docMk/>
          <pc:sldMk cId="3685790839" sldId="327"/>
        </pc:sldMkLst>
        <pc:spChg chg="mod">
          <ac:chgData name="jeongkilyong" userId="42a1e730-e7ec-4950-9a60-48236c77d83b" providerId="ADAL" clId="{6932074E-482F-4F04-8510-30F029D456F7}" dt="2023-10-31T10:21:19.191" v="11788" actId="6549"/>
          <ac:spMkLst>
            <pc:docMk/>
            <pc:sldMk cId="3685790839" sldId="32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1T07:12:13.718" v="10596" actId="20577"/>
          <ac:spMkLst>
            <pc:docMk/>
            <pc:sldMk cId="3685790839" sldId="327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52104192" sldId="328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891037845" sldId="329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3124941" sldId="330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05977026" sldId="331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015649758" sldId="332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6003393" sldId="333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15325906" sldId="334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1739597383" sldId="335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29402858" sldId="336"/>
        </pc:sldMkLst>
      </pc:sldChg>
      <pc:sldChg chg="modSp add del mod">
        <pc:chgData name="jeongkilyong" userId="42a1e730-e7ec-4950-9a60-48236c77d83b" providerId="ADAL" clId="{6932074E-482F-4F04-8510-30F029D456F7}" dt="2023-10-31T00:56:58.103" v="5723" actId="47"/>
        <pc:sldMkLst>
          <pc:docMk/>
          <pc:sldMk cId="861063390" sldId="337"/>
        </pc:sldMkLst>
        <pc:spChg chg="mod">
          <ac:chgData name="jeongkilyong" userId="42a1e730-e7ec-4950-9a60-48236c77d83b" providerId="ADAL" clId="{6932074E-482F-4F04-8510-30F029D456F7}" dt="2023-10-30T23:50:05.405" v="5302" actId="20577"/>
          <ac:spMkLst>
            <pc:docMk/>
            <pc:sldMk cId="861063390" sldId="33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0T23:50:00.653" v="5300" actId="20577"/>
          <ac:spMkLst>
            <pc:docMk/>
            <pc:sldMk cId="861063390" sldId="337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4.355" v="12541" actId="20577"/>
        <pc:sldMkLst>
          <pc:docMk/>
          <pc:sldMk cId="398385100" sldId="338"/>
        </pc:sldMkLst>
        <pc:spChg chg="mod">
          <ac:chgData name="jeongkilyong" userId="42a1e730-e7ec-4950-9a60-48236c77d83b" providerId="ADAL" clId="{6932074E-482F-4F04-8510-30F029D456F7}" dt="2023-10-31T02:24:24.175" v="7361" actId="20577"/>
          <ac:spMkLst>
            <pc:docMk/>
            <pc:sldMk cId="398385100" sldId="338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8:15.318" v="12213" actId="1076"/>
          <ac:spMkLst>
            <pc:docMk/>
            <pc:sldMk cId="398385100" sldId="338"/>
            <ac:spMk id="7" creationId="{BD1FF75E-2E19-43D3-B358-29E4B004A368}"/>
          </ac:spMkLst>
        </pc:spChg>
        <pc:spChg chg="del">
          <ac:chgData name="jeongkilyong" userId="42a1e730-e7ec-4950-9a60-48236c77d83b" providerId="ADAL" clId="{6932074E-482F-4F04-8510-30F029D456F7}" dt="2023-10-31T00:24:30.613" v="5528" actId="478"/>
          <ac:spMkLst>
            <pc:docMk/>
            <pc:sldMk cId="398385100" sldId="338"/>
            <ac:spMk id="10" creationId="{846A01CB-9D1D-4707-B94F-E210FB365C69}"/>
          </ac:spMkLst>
        </pc:spChg>
        <pc:spChg chg="add mod">
          <ac:chgData name="jeongkilyong" userId="42a1e730-e7ec-4950-9a60-48236c77d83b" providerId="ADAL" clId="{6932074E-482F-4F04-8510-30F029D456F7}" dt="2023-10-31T22:31:24.355" v="12541" actId="20577"/>
          <ac:spMkLst>
            <pc:docMk/>
            <pc:sldMk cId="398385100" sldId="338"/>
            <ac:spMk id="11" creationId="{C5A6E300-81CF-4AB1-B91B-240FFC60776A}"/>
          </ac:spMkLst>
        </pc:spChg>
        <pc:picChg chg="add mod">
          <ac:chgData name="jeongkilyong" userId="42a1e730-e7ec-4950-9a60-48236c77d83b" providerId="ADAL" clId="{6932074E-482F-4F04-8510-30F029D456F7}" dt="2023-10-31T00:49:24.469" v="5600"/>
          <ac:picMkLst>
            <pc:docMk/>
            <pc:sldMk cId="398385100" sldId="338"/>
            <ac:picMk id="8" creationId="{65D2F357-1A23-4712-AB93-05C29AFE4A26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31.195" v="12545" actId="20577"/>
        <pc:sldMkLst>
          <pc:docMk/>
          <pc:sldMk cId="941473831" sldId="339"/>
        </pc:sldMkLst>
        <pc:spChg chg="mod">
          <ac:chgData name="jeongkilyong" userId="42a1e730-e7ec-4950-9a60-48236c77d83b" providerId="ADAL" clId="{6932074E-482F-4F04-8510-30F029D456F7}" dt="2023-10-31T10:49:48.514" v="12226" actId="207"/>
          <ac:spMkLst>
            <pc:docMk/>
            <pc:sldMk cId="941473831" sldId="33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22:31:31.195" v="12545" actId="20577"/>
          <ac:spMkLst>
            <pc:docMk/>
            <pc:sldMk cId="941473831" sldId="339"/>
            <ac:spMk id="8" creationId="{6535FBC7-ADB0-4164-8EA3-E122A751FF66}"/>
          </ac:spMkLst>
        </pc:spChg>
        <pc:spChg chg="mod">
          <ac:chgData name="jeongkilyong" userId="42a1e730-e7ec-4950-9a60-48236c77d83b" providerId="ADAL" clId="{6932074E-482F-4F04-8510-30F029D456F7}" dt="2023-10-31T10:49:12.916" v="12221" actId="207"/>
          <ac:spMkLst>
            <pc:docMk/>
            <pc:sldMk cId="941473831" sldId="339"/>
            <ac:spMk id="10" creationId="{846A01CB-9D1D-4707-B94F-E210FB365C69}"/>
          </ac:spMkLst>
        </pc:spChg>
        <pc:picChg chg="add mod">
          <ac:chgData name="jeongkilyong" userId="42a1e730-e7ec-4950-9a60-48236c77d83b" providerId="ADAL" clId="{6932074E-482F-4F04-8510-30F029D456F7}" dt="2023-10-31T00:51:07.171" v="5601"/>
          <ac:picMkLst>
            <pc:docMk/>
            <pc:sldMk cId="941473831" sldId="339"/>
            <ac:picMk id="7" creationId="{A9D83FE7-7D0B-4D89-949E-3E4E1C367F5B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54.532" v="12569" actId="20577"/>
        <pc:sldMkLst>
          <pc:docMk/>
          <pc:sldMk cId="3240753077" sldId="340"/>
        </pc:sldMkLst>
        <pc:spChg chg="mod">
          <ac:chgData name="jeongkilyong" userId="42a1e730-e7ec-4950-9a60-48236c77d83b" providerId="ADAL" clId="{6932074E-482F-4F04-8510-30F029D456F7}" dt="2023-10-31T01:57:10.961" v="6896" actId="6549"/>
          <ac:spMkLst>
            <pc:docMk/>
            <pc:sldMk cId="3240753077" sldId="340"/>
            <ac:spMk id="6" creationId="{B6FF5489-8544-4AD1-9304-6E99DE7D748E}"/>
          </ac:spMkLst>
        </pc:spChg>
        <pc:spChg chg="del mod">
          <ac:chgData name="jeongkilyong" userId="42a1e730-e7ec-4950-9a60-48236c77d83b" providerId="ADAL" clId="{6932074E-482F-4F04-8510-30F029D456F7}" dt="2023-10-31T01:04:45.035" v="5989" actId="478"/>
          <ac:spMkLst>
            <pc:docMk/>
            <pc:sldMk cId="3240753077" sldId="340"/>
            <ac:spMk id="8" creationId="{4AA7B4B7-2481-4FD8-988B-0A85F61AAD76}"/>
          </ac:spMkLst>
        </pc:spChg>
        <pc:spChg chg="mod">
          <ac:chgData name="jeongkilyong" userId="42a1e730-e7ec-4950-9a60-48236c77d83b" providerId="ADAL" clId="{6932074E-482F-4F04-8510-30F029D456F7}" dt="2023-10-31T22:31:54.532" v="12569" actId="20577"/>
          <ac:spMkLst>
            <pc:docMk/>
            <pc:sldMk cId="3240753077" sldId="340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4.154" v="6904" actId="20577"/>
          <ac:spMkLst>
            <pc:docMk/>
            <pc:sldMk cId="3240753077" sldId="340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6:00.353" v="12312" actId="113"/>
          <ac:spMkLst>
            <pc:docMk/>
            <pc:sldMk cId="3240753077" sldId="340"/>
            <ac:spMk id="13" creationId="{9FF8EBA4-4109-40F0-945F-E090D00B54A8}"/>
          </ac:spMkLst>
        </pc:spChg>
      </pc:sldChg>
      <pc:sldChg chg="modSp add mod">
        <pc:chgData name="jeongkilyong" userId="42a1e730-e7ec-4950-9a60-48236c77d83b" providerId="ADAL" clId="{6932074E-482F-4F04-8510-30F029D456F7}" dt="2023-10-31T22:31:37.643" v="12549" actId="20577"/>
        <pc:sldMkLst>
          <pc:docMk/>
          <pc:sldMk cId="1431093418" sldId="341"/>
        </pc:sldMkLst>
        <pc:spChg chg="mod">
          <ac:chgData name="jeongkilyong" userId="42a1e730-e7ec-4950-9a60-48236c77d83b" providerId="ADAL" clId="{6932074E-482F-4F04-8510-30F029D456F7}" dt="2023-10-31T10:52:47.019" v="12284" actId="20577"/>
          <ac:spMkLst>
            <pc:docMk/>
            <pc:sldMk cId="1431093418" sldId="341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37.643" v="12549" actId="20577"/>
          <ac:spMkLst>
            <pc:docMk/>
            <pc:sldMk cId="1431093418" sldId="341"/>
            <ac:spMk id="8" creationId="{C6032FC1-039D-42AE-BF7F-FEFC2409F224}"/>
          </ac:spMkLst>
        </pc:spChg>
        <pc:spChg chg="mod">
          <ac:chgData name="jeongkilyong" userId="42a1e730-e7ec-4950-9a60-48236c77d83b" providerId="ADAL" clId="{6932074E-482F-4F04-8510-30F029D456F7}" dt="2023-10-31T01:59:25.989" v="6968" actId="20577"/>
          <ac:spMkLst>
            <pc:docMk/>
            <pc:sldMk cId="1431093418" sldId="341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0:52:33.016" v="12242" actId="1076"/>
          <ac:spMkLst>
            <pc:docMk/>
            <pc:sldMk cId="1431093418" sldId="341"/>
            <ac:spMk id="13" creationId="{B28F2CAD-648A-4CAC-A08F-7172F1E6173A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7.891" v="12543" actId="20577"/>
        <pc:sldMkLst>
          <pc:docMk/>
          <pc:sldMk cId="2299188607" sldId="342"/>
        </pc:sldMkLst>
        <pc:spChg chg="mod">
          <ac:chgData name="jeongkilyong" userId="42a1e730-e7ec-4950-9a60-48236c77d83b" providerId="ADAL" clId="{6932074E-482F-4F04-8510-30F029D456F7}" dt="2023-10-31T11:21:52.760" v="12368" actId="14100"/>
          <ac:spMkLst>
            <pc:docMk/>
            <pc:sldMk cId="2299188607" sldId="342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2:24:19.540" v="7357" actId="478"/>
          <ac:spMkLst>
            <pc:docMk/>
            <pc:sldMk cId="2299188607" sldId="342"/>
            <ac:spMk id="7" creationId="{BD1FF75E-2E19-43D3-B358-29E4B004A368}"/>
          </ac:spMkLst>
        </pc:spChg>
        <pc:spChg chg="add mod">
          <ac:chgData name="jeongkilyong" userId="42a1e730-e7ec-4950-9a60-48236c77d83b" providerId="ADAL" clId="{6932074E-482F-4F04-8510-30F029D456F7}" dt="2023-10-31T10:48:42.704" v="12217" actId="207"/>
          <ac:spMkLst>
            <pc:docMk/>
            <pc:sldMk cId="2299188607" sldId="342"/>
            <ac:spMk id="10" creationId="{540A34BB-AD14-4A8A-9A6D-0FD3B30E0FB1}"/>
          </ac:spMkLst>
        </pc:spChg>
        <pc:spChg chg="mod">
          <ac:chgData name="jeongkilyong" userId="42a1e730-e7ec-4950-9a60-48236c77d83b" providerId="ADAL" clId="{6932074E-482F-4F04-8510-30F029D456F7}" dt="2023-10-31T22:31:27.891" v="12543" actId="20577"/>
          <ac:spMkLst>
            <pc:docMk/>
            <pc:sldMk cId="2299188607" sldId="342"/>
            <ac:spMk id="11" creationId="{C5A6E300-81CF-4AB1-B91B-240FFC60776A}"/>
          </ac:spMkLst>
        </pc:spChg>
      </pc:sldChg>
      <pc:sldChg chg="add del">
        <pc:chgData name="jeongkilyong" userId="42a1e730-e7ec-4950-9a60-48236c77d83b" providerId="ADAL" clId="{6932074E-482F-4F04-8510-30F029D456F7}" dt="2023-10-31T04:56:52.153" v="7585" actId="47"/>
        <pc:sldMkLst>
          <pc:docMk/>
          <pc:sldMk cId="3808640523" sldId="343"/>
        </pc:sldMkLst>
      </pc:sldChg>
      <pc:sldChg chg="addSp delSp modSp add mod">
        <pc:chgData name="jeongkilyong" userId="42a1e730-e7ec-4950-9a60-48236c77d83b" providerId="ADAL" clId="{6932074E-482F-4F04-8510-30F029D456F7}" dt="2023-10-31T22:31:46.036" v="12565" actId="6549"/>
        <pc:sldMkLst>
          <pc:docMk/>
          <pc:sldMk cId="4257425873" sldId="343"/>
        </pc:sldMkLst>
        <pc:spChg chg="add mod">
          <ac:chgData name="jeongkilyong" userId="42a1e730-e7ec-4950-9a60-48236c77d83b" providerId="ADAL" clId="{6932074E-482F-4F04-8510-30F029D456F7}" dt="2023-10-31T05:17:06.666" v="8603" actId="207"/>
          <ac:spMkLst>
            <pc:docMk/>
            <pc:sldMk cId="4257425873" sldId="343"/>
            <ac:spMk id="5" creationId="{997863EC-D544-40B4-B866-58FD4EEB7886}"/>
          </ac:spMkLst>
        </pc:spChg>
        <pc:spChg chg="mod">
          <ac:chgData name="jeongkilyong" userId="42a1e730-e7ec-4950-9a60-48236c77d83b" providerId="ADAL" clId="{6932074E-482F-4F04-8510-30F029D456F7}" dt="2023-10-31T10:54:22.880" v="12306" actId="20577"/>
          <ac:spMkLst>
            <pc:docMk/>
            <pc:sldMk cId="4257425873" sldId="343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46.036" v="12565" actId="6549"/>
          <ac:spMkLst>
            <pc:docMk/>
            <pc:sldMk cId="4257425873" sldId="343"/>
            <ac:spMk id="8" creationId="{C6032FC1-039D-42AE-BF7F-FEFC2409F224}"/>
          </ac:spMkLst>
        </pc:spChg>
        <pc:spChg chg="add mod">
          <ac:chgData name="jeongkilyong" userId="42a1e730-e7ec-4950-9a60-48236c77d83b" providerId="ADAL" clId="{6932074E-482F-4F04-8510-30F029D456F7}" dt="2023-10-31T05:16:11.485" v="8586" actId="14100"/>
          <ac:spMkLst>
            <pc:docMk/>
            <pc:sldMk cId="4257425873" sldId="343"/>
            <ac:spMk id="10" creationId="{4343F214-7112-4450-8AFD-043C575D7569}"/>
          </ac:spMkLst>
        </pc:spChg>
        <pc:spChg chg="mod">
          <ac:chgData name="jeongkilyong" userId="42a1e730-e7ec-4950-9a60-48236c77d83b" providerId="ADAL" clId="{6932074E-482F-4F04-8510-30F029D456F7}" dt="2023-10-31T05:04:37.788" v="7694" actId="6549"/>
          <ac:spMkLst>
            <pc:docMk/>
            <pc:sldMk cId="4257425873" sldId="343"/>
            <ac:spMk id="12" creationId="{10ACD4E5-1FFB-574E-8F99-C84FF7F7144F}"/>
          </ac:spMkLst>
        </pc:spChg>
        <pc:spChg chg="del">
          <ac:chgData name="jeongkilyong" userId="42a1e730-e7ec-4950-9a60-48236c77d83b" providerId="ADAL" clId="{6932074E-482F-4F04-8510-30F029D456F7}" dt="2023-10-31T05:01:57.157" v="7603" actId="478"/>
          <ac:spMkLst>
            <pc:docMk/>
            <pc:sldMk cId="4257425873" sldId="343"/>
            <ac:spMk id="13" creationId="{B28F2CAD-648A-4CAC-A08F-7172F1E6173A}"/>
          </ac:spMkLst>
        </pc:spChg>
        <pc:spChg chg="add mod">
          <ac:chgData name="jeongkilyong" userId="42a1e730-e7ec-4950-9a60-48236c77d83b" providerId="ADAL" clId="{6932074E-482F-4F04-8510-30F029D456F7}" dt="2023-10-31T10:53:32.379" v="12290" actId="207"/>
          <ac:spMkLst>
            <pc:docMk/>
            <pc:sldMk cId="4257425873" sldId="343"/>
            <ac:spMk id="14" creationId="{76D10D22-61D8-49B6-8B9E-713AF3AAADA4}"/>
          </ac:spMkLst>
        </pc:spChg>
        <pc:spChg chg="add mod">
          <ac:chgData name="jeongkilyong" userId="42a1e730-e7ec-4950-9a60-48236c77d83b" providerId="ADAL" clId="{6932074E-482F-4F04-8510-30F029D456F7}" dt="2023-10-31T10:53:44.085" v="12292" actId="113"/>
          <ac:spMkLst>
            <pc:docMk/>
            <pc:sldMk cId="4257425873" sldId="343"/>
            <ac:spMk id="15" creationId="{02B3B090-289E-4A43-AA29-9B186EC9AAF8}"/>
          </ac:spMkLst>
        </pc:spChg>
      </pc:sldChg>
      <pc:sldChg chg="add del">
        <pc:chgData name="jeongkilyong" userId="42a1e730-e7ec-4950-9a60-48236c77d83b" providerId="ADAL" clId="{6932074E-482F-4F04-8510-30F029D456F7}" dt="2023-10-31T07:09:45.635" v="10491" actId="47"/>
        <pc:sldMkLst>
          <pc:docMk/>
          <pc:sldMk cId="3038181311" sldId="344"/>
        </pc:sldMkLst>
      </pc:sldChg>
      <pc:sldChg chg="add del">
        <pc:chgData name="jeongkilyong" userId="42a1e730-e7ec-4950-9a60-48236c77d83b" providerId="ADAL" clId="{6932074E-482F-4F04-8510-30F029D456F7}" dt="2023-10-31T05:01:59.197" v="7604" actId="47"/>
        <pc:sldMkLst>
          <pc:docMk/>
          <pc:sldMk cId="3974154051" sldId="344"/>
        </pc:sldMkLst>
      </pc:sldChg>
      <pc:sldChg chg="addSp delSp modSp add mod">
        <pc:chgData name="jeongkilyong" userId="42a1e730-e7ec-4950-9a60-48236c77d83b" providerId="ADAL" clId="{6932074E-482F-4F04-8510-30F029D456F7}" dt="2023-10-31T22:31:10.163" v="12535" actId="6549"/>
        <pc:sldMkLst>
          <pc:docMk/>
          <pc:sldMk cId="215276518" sldId="345"/>
        </pc:sldMkLst>
        <pc:spChg chg="mod">
          <ac:chgData name="jeongkilyong" userId="42a1e730-e7ec-4950-9a60-48236c77d83b" providerId="ADAL" clId="{6932074E-482F-4F04-8510-30F029D456F7}" dt="2023-10-31T05:56:03.240" v="9217" actId="20577"/>
          <ac:spMkLst>
            <pc:docMk/>
            <pc:sldMk cId="215276518" sldId="345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5:19:38.116" v="8607" actId="478"/>
          <ac:spMkLst>
            <pc:docMk/>
            <pc:sldMk cId="215276518" sldId="345"/>
            <ac:spMk id="10" creationId="{4227A4F7-F125-4BA9-B8CD-2B75ECEE1812}"/>
          </ac:spMkLst>
        </pc:spChg>
        <pc:spChg chg="del">
          <ac:chgData name="jeongkilyong" userId="42a1e730-e7ec-4950-9a60-48236c77d83b" providerId="ADAL" clId="{6932074E-482F-4F04-8510-30F029D456F7}" dt="2023-10-31T05:19:40.318" v="8608" actId="478"/>
          <ac:spMkLst>
            <pc:docMk/>
            <pc:sldMk cId="215276518" sldId="345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5:19:45.631" v="8631" actId="6549"/>
          <ac:spMkLst>
            <pc:docMk/>
            <pc:sldMk cId="215276518" sldId="345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22:31:10.163" v="12535" actId="6549"/>
          <ac:spMkLst>
            <pc:docMk/>
            <pc:sldMk cId="215276518" sldId="345"/>
            <ac:spMk id="14" creationId="{7FE73983-C0B3-410F-874D-8C32AA9122DB}"/>
          </ac:spMkLst>
        </pc:spChg>
        <pc:spChg chg="add mod">
          <ac:chgData name="jeongkilyong" userId="42a1e730-e7ec-4950-9a60-48236c77d83b" providerId="ADAL" clId="{6932074E-482F-4F04-8510-30F029D456F7}" dt="2023-10-31T10:39:08.516" v="11982" actId="207"/>
          <ac:spMkLst>
            <pc:docMk/>
            <pc:sldMk cId="215276518" sldId="345"/>
            <ac:spMk id="15" creationId="{CA439E41-FE75-4094-8EE2-356BBFD7BC3E}"/>
          </ac:spMkLst>
        </pc:spChg>
      </pc:sldChg>
      <pc:sldChg chg="add del">
        <pc:chgData name="jeongkilyong" userId="42a1e730-e7ec-4950-9a60-48236c77d83b" providerId="ADAL" clId="{6932074E-482F-4F04-8510-30F029D456F7}" dt="2023-10-31T05:02:00.399" v="7605" actId="47"/>
        <pc:sldMkLst>
          <pc:docMk/>
          <pc:sldMk cId="1633958281" sldId="345"/>
        </pc:sldMkLst>
      </pc:sldChg>
      <pc:sldChg chg="add del">
        <pc:chgData name="jeongkilyong" userId="42a1e730-e7ec-4950-9a60-48236c77d83b" providerId="ADAL" clId="{6932074E-482F-4F04-8510-30F029D456F7}" dt="2023-10-31T07:03:26.784" v="10394" actId="47"/>
        <pc:sldMkLst>
          <pc:docMk/>
          <pc:sldMk cId="4118428399" sldId="346"/>
        </pc:sldMkLst>
      </pc:sldChg>
      <pc:sldChg chg="addSp delSp modSp add mod">
        <pc:chgData name="jeongkilyong" userId="42a1e730-e7ec-4950-9a60-48236c77d83b" providerId="ADAL" clId="{6932074E-482F-4F04-8510-30F029D456F7}" dt="2023-10-31T11:28:57.039" v="12385" actId="20577"/>
        <pc:sldMkLst>
          <pc:docMk/>
          <pc:sldMk cId="2673785136" sldId="347"/>
        </pc:sldMkLst>
        <pc:spChg chg="mod">
          <ac:chgData name="jeongkilyong" userId="42a1e730-e7ec-4950-9a60-48236c77d83b" providerId="ADAL" clId="{6932074E-482F-4F04-8510-30F029D456F7}" dt="2023-10-31T07:12:12.297" v="10594" actId="20577"/>
          <ac:spMkLst>
            <pc:docMk/>
            <pc:sldMk cId="2673785136" sldId="347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7:03:02.318" v="10390" actId="478"/>
          <ac:spMkLst>
            <pc:docMk/>
            <pc:sldMk cId="2673785136" sldId="347"/>
            <ac:spMk id="10" creationId="{5D308E96-5C6E-4B4F-9974-EADA297945C9}"/>
          </ac:spMkLst>
        </pc:spChg>
        <pc:spChg chg="mod">
          <ac:chgData name="jeongkilyong" userId="42a1e730-e7ec-4950-9a60-48236c77d83b" providerId="ADAL" clId="{6932074E-482F-4F04-8510-30F029D456F7}" dt="2023-10-31T06:09:13.071" v="9252" actId="20577"/>
          <ac:spMkLst>
            <pc:docMk/>
            <pc:sldMk cId="2673785136" sldId="347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8:57.039" v="12385" actId="20577"/>
          <ac:spMkLst>
            <pc:docMk/>
            <pc:sldMk cId="2673785136" sldId="347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16:03.948" v="9438" actId="478"/>
          <ac:spMkLst>
            <pc:docMk/>
            <pc:sldMk cId="2673785136" sldId="347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29.582" v="12020" actId="207"/>
          <ac:spMkLst>
            <pc:docMk/>
            <pc:sldMk cId="2673785136" sldId="347"/>
            <ac:spMk id="16" creationId="{D59418F8-0B6D-4287-B6CD-25DAFFE2D0C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11:27:28.428" v="12377" actId="6549"/>
        <pc:sldMkLst>
          <pc:docMk/>
          <pc:sldMk cId="3673660415" sldId="348"/>
        </pc:sldMkLst>
        <pc:spChg chg="mod">
          <ac:chgData name="jeongkilyong" userId="42a1e730-e7ec-4950-9a60-48236c77d83b" providerId="ADAL" clId="{6932074E-482F-4F04-8510-30F029D456F7}" dt="2023-10-31T06:57:54.069" v="10386"/>
          <ac:spMkLst>
            <pc:docMk/>
            <pc:sldMk cId="3673660415" sldId="348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6:29:25.957" v="9701" actId="478"/>
          <ac:spMkLst>
            <pc:docMk/>
            <pc:sldMk cId="3673660415" sldId="348"/>
            <ac:spMk id="10" creationId="{B4891562-C738-456E-AD93-E91CDAD4DEC9}"/>
          </ac:spMkLst>
        </pc:spChg>
        <pc:spChg chg="mod">
          <ac:chgData name="jeongkilyong" userId="42a1e730-e7ec-4950-9a60-48236c77d83b" providerId="ADAL" clId="{6932074E-482F-4F04-8510-30F029D456F7}" dt="2023-10-31T06:19:42.989" v="9465" actId="6549"/>
          <ac:spMkLst>
            <pc:docMk/>
            <pc:sldMk cId="3673660415" sldId="348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7:28.428" v="12377" actId="6549"/>
          <ac:spMkLst>
            <pc:docMk/>
            <pc:sldMk cId="3673660415" sldId="348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23:50.053" v="9640" actId="478"/>
          <ac:spMkLst>
            <pc:docMk/>
            <pc:sldMk cId="3673660415" sldId="348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09.972" v="12018" actId="207"/>
          <ac:spMkLst>
            <pc:docMk/>
            <pc:sldMk cId="3673660415" sldId="348"/>
            <ac:spMk id="16" creationId="{8A633064-F3EF-4AC4-8C50-64572AAA144C}"/>
          </ac:spMkLst>
        </pc:spChg>
        <pc:spChg chg="add mod">
          <ac:chgData name="jeongkilyong" userId="42a1e730-e7ec-4950-9a60-48236c77d83b" providerId="ADAL" clId="{6932074E-482F-4F04-8510-30F029D456F7}" dt="2023-10-31T10:39:56.688" v="11990" actId="113"/>
          <ac:spMkLst>
            <pc:docMk/>
            <pc:sldMk cId="3673660415" sldId="348"/>
            <ac:spMk id="17" creationId="{8E421FC6-022D-45DA-B096-BD166BB589FC}"/>
          </ac:spMkLst>
        </pc:spChg>
        <pc:spChg chg="add mod">
          <ac:chgData name="jeongkilyong" userId="42a1e730-e7ec-4950-9a60-48236c77d83b" providerId="ADAL" clId="{6932074E-482F-4F04-8510-30F029D456F7}" dt="2023-10-31T06:50:11.387" v="10266" actId="1076"/>
          <ac:spMkLst>
            <pc:docMk/>
            <pc:sldMk cId="3673660415" sldId="348"/>
            <ac:spMk id="18" creationId="{56254FEB-691B-4F80-8039-BBD9BAF360D5}"/>
          </ac:spMkLst>
        </pc:spChg>
        <pc:picChg chg="add mod">
          <ac:chgData name="jeongkilyong" userId="42a1e730-e7ec-4950-9a60-48236c77d83b" providerId="ADAL" clId="{6932074E-482F-4F04-8510-30F029D456F7}" dt="2023-10-31T06:50:06.405" v="10265" actId="1036"/>
          <ac:picMkLst>
            <pc:docMk/>
            <pc:sldMk cId="3673660415" sldId="348"/>
            <ac:picMk id="19" creationId="{66DBEB94-80D7-46CE-ADF1-13AA8E1309BF}"/>
          </ac:picMkLst>
        </pc:picChg>
        <pc:picChg chg="add mod">
          <ac:chgData name="jeongkilyong" userId="42a1e730-e7ec-4950-9a60-48236c77d83b" providerId="ADAL" clId="{6932074E-482F-4F04-8510-30F029D456F7}" dt="2023-10-31T06:50:11.387" v="10266" actId="1076"/>
          <ac:picMkLst>
            <pc:docMk/>
            <pc:sldMk cId="3673660415" sldId="348"/>
            <ac:picMk id="20" creationId="{0643B350-38AF-48C3-9A99-BCF2EDD96813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1:28:25.278" v="12381" actId="20577"/>
        <pc:sldMkLst>
          <pc:docMk/>
          <pc:sldMk cId="2325583960" sldId="349"/>
        </pc:sldMkLst>
        <pc:spChg chg="mod">
          <ac:chgData name="jeongkilyong" userId="42a1e730-e7ec-4950-9a60-48236c77d83b" providerId="ADAL" clId="{6932074E-482F-4F04-8510-30F029D456F7}" dt="2023-10-31T06:54:22.812" v="10267" actId="6549"/>
          <ac:spMkLst>
            <pc:docMk/>
            <pc:sldMk cId="2325583960" sldId="34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1:43.770" v="12012" actId="207"/>
          <ac:spMkLst>
            <pc:docMk/>
            <pc:sldMk cId="2325583960" sldId="349"/>
            <ac:spMk id="10" creationId="{520CA09D-FD17-406E-A142-765D645B8E73}"/>
          </ac:spMkLst>
        </pc:spChg>
        <pc:spChg chg="mod">
          <ac:chgData name="jeongkilyong" userId="42a1e730-e7ec-4950-9a60-48236c77d83b" providerId="ADAL" clId="{6932074E-482F-4F04-8510-30F029D456F7}" dt="2023-10-31T11:28:25.278" v="12381" actId="20577"/>
          <ac:spMkLst>
            <pc:docMk/>
            <pc:sldMk cId="2325583960" sldId="349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41:37.012" v="9885" actId="478"/>
          <ac:spMkLst>
            <pc:docMk/>
            <pc:sldMk cId="2325583960" sldId="349"/>
            <ac:spMk id="16" creationId="{8A633064-F3EF-4AC4-8C50-64572AAA144C}"/>
          </ac:spMkLst>
        </pc:spChg>
        <pc:spChg chg="del">
          <ac:chgData name="jeongkilyong" userId="42a1e730-e7ec-4950-9a60-48236c77d83b" providerId="ADAL" clId="{6932074E-482F-4F04-8510-30F029D456F7}" dt="2023-10-31T06:41:35.563" v="9884" actId="478"/>
          <ac:spMkLst>
            <pc:docMk/>
            <pc:sldMk cId="2325583960" sldId="349"/>
            <ac:spMk id="17" creationId="{8E421FC6-022D-45DA-B096-BD166BB589FC}"/>
          </ac:spMkLst>
        </pc:spChg>
      </pc:sldChg>
      <pc:sldChg chg="modSp add del mod">
        <pc:chgData name="jeongkilyong" userId="42a1e730-e7ec-4950-9a60-48236c77d83b" providerId="ADAL" clId="{6932074E-482F-4F04-8510-30F029D456F7}" dt="2023-10-31T13:14:45.392" v="12486" actId="47"/>
        <pc:sldMkLst>
          <pc:docMk/>
          <pc:sldMk cId="3975354517" sldId="350"/>
        </pc:sldMkLst>
        <pc:spChg chg="mod">
          <ac:chgData name="jeongkilyong" userId="42a1e730-e7ec-4950-9a60-48236c77d83b" providerId="ADAL" clId="{6932074E-482F-4F04-8510-30F029D456F7}" dt="2023-10-31T12:01:40.440" v="12484" actId="20577"/>
          <ac:spMkLst>
            <pc:docMk/>
            <pc:sldMk cId="3975354517" sldId="35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64274C3F-0942-43BA-A118-9D71E6ABA2FD}"/>
    <pc:docChg chg="undo redo custSel addSld delSld modSld sldOrd">
      <pc:chgData name="jeongkilyong" userId="42a1e730-e7ec-4950-9a60-48236c77d83b" providerId="ADAL" clId="{64274C3F-0942-43BA-A118-9D71E6ABA2FD}" dt="2023-11-01T11:01:14.066" v="3419" actId="20577"/>
      <pc:docMkLst>
        <pc:docMk/>
      </pc:docMkLst>
      <pc:sldChg chg="modSp mod">
        <pc:chgData name="jeongkilyong" userId="42a1e730-e7ec-4950-9a60-48236c77d83b" providerId="ADAL" clId="{64274C3F-0942-43BA-A118-9D71E6ABA2FD}" dt="2023-11-01T10:51:46.468" v="3345" actId="14100"/>
        <pc:sldMkLst>
          <pc:docMk/>
          <pc:sldMk cId="4235148381" sldId="283"/>
        </pc:sldMkLst>
        <pc:spChg chg="mod">
          <ac:chgData name="jeongkilyong" userId="42a1e730-e7ec-4950-9a60-48236c77d83b" providerId="ADAL" clId="{64274C3F-0942-43BA-A118-9D71E6ABA2FD}" dt="2023-11-01T10:51:46.468" v="3345" actId="14100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4274C3F-0942-43BA-A118-9D71E6ABA2FD}" dt="2023-11-01T10:52:15.217" v="3397" actId="6549"/>
        <pc:sldMkLst>
          <pc:docMk/>
          <pc:sldMk cId="2518751162" sldId="285"/>
        </pc:sldMkLst>
        <pc:spChg chg="mod">
          <ac:chgData name="jeongkilyong" userId="42a1e730-e7ec-4950-9a60-48236c77d83b" providerId="ADAL" clId="{64274C3F-0942-43BA-A118-9D71E6ABA2FD}" dt="2023-11-01T10:52:06.475" v="337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4274C3F-0942-43BA-A118-9D71E6ABA2FD}" dt="2023-11-01T10:52:15.217" v="339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Sp modSp mod">
        <pc:chgData name="jeongkilyong" userId="42a1e730-e7ec-4950-9a60-48236c77d83b" providerId="ADAL" clId="{64274C3F-0942-43BA-A118-9D71E6ABA2FD}" dt="2023-11-01T06:20:16.912" v="472" actId="20577"/>
        <pc:sldMkLst>
          <pc:docMk/>
          <pc:sldMk cId="3485235614" sldId="292"/>
        </pc:sldMkLst>
        <pc:spChg chg="mod">
          <ac:chgData name="jeongkilyong" userId="42a1e730-e7ec-4950-9a60-48236c77d83b" providerId="ADAL" clId="{64274C3F-0942-43BA-A118-9D71E6ABA2FD}" dt="2023-11-01T06:20:16.912" v="472" actId="20577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4274C3F-0942-43BA-A118-9D71E6ABA2FD}" dt="2023-11-01T03:49:12.652" v="1" actId="478"/>
          <ac:spMkLst>
            <pc:docMk/>
            <pc:sldMk cId="3485235614" sldId="292"/>
            <ac:spMk id="9" creationId="{A401B613-CAD7-4AE1-A426-5AD8B905B4BF}"/>
          </ac:spMkLst>
        </pc:spChg>
        <pc:spChg chg="del">
          <ac:chgData name="jeongkilyong" userId="42a1e730-e7ec-4950-9a60-48236c77d83b" providerId="ADAL" clId="{64274C3F-0942-43BA-A118-9D71E6ABA2FD}" dt="2023-11-01T03:49:12.652" v="1" actId="478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4274C3F-0942-43BA-A118-9D71E6ABA2FD}" dt="2023-11-01T03:54:24.210" v="9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4274C3F-0942-43BA-A118-9D71E6ABA2FD}" dt="2023-11-01T03:49:12.652" v="1" actId="478"/>
          <ac:picMkLst>
            <pc:docMk/>
            <pc:sldMk cId="3485235614" sldId="292"/>
            <ac:picMk id="13" creationId="{69D8EFFB-1772-41AC-9159-2838E67AC3BC}"/>
          </ac:picMkLst>
        </pc:picChg>
        <pc:picChg chg="del">
          <ac:chgData name="jeongkilyong" userId="42a1e730-e7ec-4950-9a60-48236c77d83b" providerId="ADAL" clId="{64274C3F-0942-43BA-A118-9D71E6ABA2FD}" dt="2023-11-01T03:49:12.652" v="1" actId="478"/>
          <ac:picMkLst>
            <pc:docMk/>
            <pc:sldMk cId="3485235614" sldId="292"/>
            <ac:picMk id="14" creationId="{86DA58E1-4E63-4691-A87F-5C0514B3B2B8}"/>
          </ac:picMkLst>
        </pc:picChg>
      </pc:sldChg>
      <pc:sldChg chg="add">
        <pc:chgData name="jeongkilyong" userId="42a1e730-e7ec-4950-9a60-48236c77d83b" providerId="ADAL" clId="{64274C3F-0942-43BA-A118-9D71E6ABA2FD}" dt="2023-11-01T03:50:23.448" v="47"/>
        <pc:sldMkLst>
          <pc:docMk/>
          <pc:sldMk cId="2242085605" sldId="321"/>
        </pc:sldMkLst>
      </pc:sldChg>
      <pc:sldChg chg="addSp delSp modSp add mod">
        <pc:chgData name="jeongkilyong" userId="42a1e730-e7ec-4950-9a60-48236c77d83b" providerId="ADAL" clId="{64274C3F-0942-43BA-A118-9D71E6ABA2FD}" dt="2023-11-01T10:04:52.583" v="1997" actId="20577"/>
        <pc:sldMkLst>
          <pc:docMk/>
          <pc:sldMk cId="1901281970" sldId="350"/>
        </pc:sldMkLst>
        <pc:spChg chg="mod">
          <ac:chgData name="jeongkilyong" userId="42a1e730-e7ec-4950-9a60-48236c77d83b" providerId="ADAL" clId="{64274C3F-0942-43BA-A118-9D71E6ABA2FD}" dt="2023-11-01T10:04:52.583" v="1997" actId="20577"/>
          <ac:spMkLst>
            <pc:docMk/>
            <pc:sldMk cId="1901281970" sldId="350"/>
            <ac:spMk id="5" creationId="{FB35D915-9598-4DE5-A561-CC6FE4D2171D}"/>
          </ac:spMkLst>
        </pc:spChg>
        <pc:spChg chg="add del mod">
          <ac:chgData name="jeongkilyong" userId="42a1e730-e7ec-4950-9a60-48236c77d83b" providerId="ADAL" clId="{64274C3F-0942-43BA-A118-9D71E6ABA2FD}" dt="2023-11-01T06:26:50.690" v="938" actId="478"/>
          <ac:spMkLst>
            <pc:docMk/>
            <pc:sldMk cId="1901281970" sldId="350"/>
            <ac:spMk id="7" creationId="{B4D57A2B-6619-4F6D-A5A0-39101BCF71BA}"/>
          </ac:spMkLst>
        </pc:spChg>
        <pc:spChg chg="add del mod">
          <ac:chgData name="jeongkilyong" userId="42a1e730-e7ec-4950-9a60-48236c77d83b" providerId="ADAL" clId="{64274C3F-0942-43BA-A118-9D71E6ABA2FD}" dt="2023-11-01T06:27:36.687" v="943" actId="478"/>
          <ac:spMkLst>
            <pc:docMk/>
            <pc:sldMk cId="1901281970" sldId="350"/>
            <ac:spMk id="9" creationId="{A2D95642-CEA9-4255-AA23-007ADAA0A2E0}"/>
          </ac:spMkLst>
        </pc:spChg>
        <pc:spChg chg="mod">
          <ac:chgData name="jeongkilyong" userId="42a1e730-e7ec-4950-9a60-48236c77d83b" providerId="ADAL" clId="{64274C3F-0942-43BA-A118-9D71E6ABA2FD}" dt="2023-11-01T06:20:57.541" v="526" actId="20577"/>
          <ac:spMkLst>
            <pc:docMk/>
            <pc:sldMk cId="1901281970" sldId="350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4274C3F-0942-43BA-A118-9D71E6ABA2FD}" dt="2023-11-01T10:22:55.201" v="2300"/>
        <pc:sldMkLst>
          <pc:docMk/>
          <pc:sldMk cId="3315178342" sldId="351"/>
        </pc:sldMkLst>
        <pc:spChg chg="mod">
          <ac:chgData name="jeongkilyong" userId="42a1e730-e7ec-4950-9a60-48236c77d83b" providerId="ADAL" clId="{64274C3F-0942-43BA-A118-9D71E6ABA2FD}" dt="2023-11-01T10:22:55.201" v="2300"/>
          <ac:spMkLst>
            <pc:docMk/>
            <pc:sldMk cId="3315178342" sldId="351"/>
            <ac:spMk id="5" creationId="{FB35D915-9598-4DE5-A561-CC6FE4D2171D}"/>
          </ac:spMkLst>
        </pc:spChg>
        <pc:spChg chg="add mod">
          <ac:chgData name="jeongkilyong" userId="42a1e730-e7ec-4950-9a60-48236c77d83b" providerId="ADAL" clId="{64274C3F-0942-43BA-A118-9D71E6ABA2FD}" dt="2023-11-01T10:07:05.264" v="2000" actId="1076"/>
          <ac:spMkLst>
            <pc:docMk/>
            <pc:sldMk cId="3315178342" sldId="351"/>
            <ac:spMk id="6" creationId="{48451FD7-548A-4192-8D1F-D72C3EFB2FA2}"/>
          </ac:spMkLst>
        </pc:spChg>
        <pc:spChg chg="add del mod">
          <ac:chgData name="jeongkilyong" userId="42a1e730-e7ec-4950-9a60-48236c77d83b" providerId="ADAL" clId="{64274C3F-0942-43BA-A118-9D71E6ABA2FD}" dt="2023-11-01T06:29:38.237" v="978" actId="21"/>
          <ac:spMkLst>
            <pc:docMk/>
            <pc:sldMk cId="3315178342" sldId="351"/>
            <ac:spMk id="7" creationId="{9F1EA031-816D-4EB4-9055-08786E1326D2}"/>
          </ac:spMkLst>
        </pc:spChg>
        <pc:spChg chg="add mod">
          <ac:chgData name="jeongkilyong" userId="42a1e730-e7ec-4950-9a60-48236c77d83b" providerId="ADAL" clId="{64274C3F-0942-43BA-A118-9D71E6ABA2FD}" dt="2023-11-01T10:06:55.063" v="1999" actId="404"/>
          <ac:spMkLst>
            <pc:docMk/>
            <pc:sldMk cId="3315178342" sldId="351"/>
            <ac:spMk id="8" creationId="{4F7C2BA2-D160-4AB5-8B2C-9D153FAE0822}"/>
          </ac:spMkLst>
        </pc:spChg>
        <pc:spChg chg="add mod">
          <ac:chgData name="jeongkilyong" userId="42a1e730-e7ec-4950-9a60-48236c77d83b" providerId="ADAL" clId="{64274C3F-0942-43BA-A118-9D71E6ABA2FD}" dt="2023-11-01T10:06:55.063" v="1999" actId="404"/>
          <ac:spMkLst>
            <pc:docMk/>
            <pc:sldMk cId="3315178342" sldId="351"/>
            <ac:spMk id="9" creationId="{2C9AE766-DA0B-4453-B344-F9A3E03F375B}"/>
          </ac:spMkLst>
        </pc:spChg>
        <pc:spChg chg="add mod">
          <ac:chgData name="jeongkilyong" userId="42a1e730-e7ec-4950-9a60-48236c77d83b" providerId="ADAL" clId="{64274C3F-0942-43BA-A118-9D71E6ABA2FD}" dt="2023-11-01T10:07:11.127" v="2001" actId="1076"/>
          <ac:spMkLst>
            <pc:docMk/>
            <pc:sldMk cId="3315178342" sldId="351"/>
            <ac:spMk id="11" creationId="{70CC0215-3832-4378-8BE6-50BE184CE299}"/>
          </ac:spMkLst>
        </pc:spChg>
        <pc:spChg chg="mod">
          <ac:chgData name="jeongkilyong" userId="42a1e730-e7ec-4950-9a60-48236c77d83b" providerId="ADAL" clId="{64274C3F-0942-43BA-A118-9D71E6ABA2FD}" dt="2023-11-01T06:33:18.922" v="1283" actId="20577"/>
          <ac:spMkLst>
            <pc:docMk/>
            <pc:sldMk cId="3315178342" sldId="351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4274C3F-0942-43BA-A118-9D71E6ABA2FD}" dt="2023-11-01T10:25:21.092" v="2398" actId="20577"/>
        <pc:sldMkLst>
          <pc:docMk/>
          <pc:sldMk cId="3071626377" sldId="352"/>
        </pc:sldMkLst>
        <pc:spChg chg="mod">
          <ac:chgData name="jeongkilyong" userId="42a1e730-e7ec-4950-9a60-48236c77d83b" providerId="ADAL" clId="{64274C3F-0942-43BA-A118-9D71E6ABA2FD}" dt="2023-11-01T10:25:21.092" v="2398" actId="20577"/>
          <ac:spMkLst>
            <pc:docMk/>
            <pc:sldMk cId="3071626377" sldId="352"/>
            <ac:spMk id="5" creationId="{FB35D915-9598-4DE5-A561-CC6FE4D2171D}"/>
          </ac:spMkLst>
        </pc:spChg>
        <pc:spChg chg="add del mod">
          <ac:chgData name="jeongkilyong" userId="42a1e730-e7ec-4950-9a60-48236c77d83b" providerId="ADAL" clId="{64274C3F-0942-43BA-A118-9D71E6ABA2FD}" dt="2023-11-01T06:29:44.570" v="982" actId="21"/>
          <ac:spMkLst>
            <pc:docMk/>
            <pc:sldMk cId="3071626377" sldId="352"/>
            <ac:spMk id="7" creationId="{B835C1AA-6281-4372-A212-5AB04351DC74}"/>
          </ac:spMkLst>
        </pc:spChg>
        <pc:spChg chg="add del mod">
          <ac:chgData name="jeongkilyong" userId="42a1e730-e7ec-4950-9a60-48236c77d83b" providerId="ADAL" clId="{64274C3F-0942-43BA-A118-9D71E6ABA2FD}" dt="2023-11-01T06:31:55.159" v="1137" actId="21"/>
          <ac:spMkLst>
            <pc:docMk/>
            <pc:sldMk cId="3071626377" sldId="352"/>
            <ac:spMk id="8" creationId="{4816D3FA-024E-447A-8838-D550D04DEDB1}"/>
          </ac:spMkLst>
        </pc:spChg>
        <pc:spChg chg="add mod">
          <ac:chgData name="jeongkilyong" userId="42a1e730-e7ec-4950-9a60-48236c77d83b" providerId="ADAL" clId="{64274C3F-0942-43BA-A118-9D71E6ABA2FD}" dt="2023-11-01T10:08:38.898" v="2069" actId="20577"/>
          <ac:spMkLst>
            <pc:docMk/>
            <pc:sldMk cId="3071626377" sldId="352"/>
            <ac:spMk id="10" creationId="{4614BE4B-0F56-4EA3-89D5-28D728451C14}"/>
          </ac:spMkLst>
        </pc:spChg>
        <pc:spChg chg="mod">
          <ac:chgData name="jeongkilyong" userId="42a1e730-e7ec-4950-9a60-48236c77d83b" providerId="ADAL" clId="{64274C3F-0942-43BA-A118-9D71E6ABA2FD}" dt="2023-11-01T10:07:46.253" v="2029" actId="20577"/>
          <ac:spMkLst>
            <pc:docMk/>
            <pc:sldMk cId="3071626377" sldId="352"/>
            <ac:spMk id="12" creationId="{10ACD4E5-1FFB-574E-8F99-C84FF7F7144F}"/>
          </ac:spMkLst>
        </pc:spChg>
      </pc:sldChg>
      <pc:sldChg chg="modSp add mod">
        <pc:chgData name="jeongkilyong" userId="42a1e730-e7ec-4950-9a60-48236c77d83b" providerId="ADAL" clId="{64274C3F-0942-43BA-A118-9D71E6ABA2FD}" dt="2023-11-01T11:01:14.066" v="3419" actId="20577"/>
        <pc:sldMkLst>
          <pc:docMk/>
          <pc:sldMk cId="2278020069" sldId="353"/>
        </pc:sldMkLst>
        <pc:spChg chg="mod">
          <ac:chgData name="jeongkilyong" userId="42a1e730-e7ec-4950-9a60-48236c77d83b" providerId="ADAL" clId="{64274C3F-0942-43BA-A118-9D71E6ABA2FD}" dt="2023-11-01T11:01:14.066" v="3419" actId="20577"/>
          <ac:spMkLst>
            <pc:docMk/>
            <pc:sldMk cId="2278020069" sldId="353"/>
            <ac:spMk id="5" creationId="{FB35D915-9598-4DE5-A561-CC6FE4D2171D}"/>
          </ac:spMkLst>
        </pc:spChg>
        <pc:spChg chg="mod">
          <ac:chgData name="jeongkilyong" userId="42a1e730-e7ec-4950-9a60-48236c77d83b" providerId="ADAL" clId="{64274C3F-0942-43BA-A118-9D71E6ABA2FD}" dt="2023-11-01T10:31:08.999" v="2715" actId="20577"/>
          <ac:spMkLst>
            <pc:docMk/>
            <pc:sldMk cId="2278020069" sldId="353"/>
            <ac:spMk id="12" creationId="{10ACD4E5-1FFB-574E-8F99-C84FF7F7144F}"/>
          </ac:spMkLst>
        </pc:spChg>
      </pc:sldChg>
      <pc:sldChg chg="add">
        <pc:chgData name="jeongkilyong" userId="42a1e730-e7ec-4950-9a60-48236c77d83b" providerId="ADAL" clId="{64274C3F-0942-43BA-A118-9D71E6ABA2FD}" dt="2023-11-01T03:49:27.607" v="15"/>
        <pc:sldMkLst>
          <pc:docMk/>
          <pc:sldMk cId="3654403245" sldId="354"/>
        </pc:sldMkLst>
      </pc:sldChg>
      <pc:sldChg chg="add">
        <pc:chgData name="jeongkilyong" userId="42a1e730-e7ec-4950-9a60-48236c77d83b" providerId="ADAL" clId="{64274C3F-0942-43BA-A118-9D71E6ABA2FD}" dt="2023-11-01T03:49:27.630" v="16"/>
        <pc:sldMkLst>
          <pc:docMk/>
          <pc:sldMk cId="1748609367" sldId="355"/>
        </pc:sldMkLst>
      </pc:sldChg>
      <pc:sldChg chg="add">
        <pc:chgData name="jeongkilyong" userId="42a1e730-e7ec-4950-9a60-48236c77d83b" providerId="ADAL" clId="{64274C3F-0942-43BA-A118-9D71E6ABA2FD}" dt="2023-11-01T03:49:27.672" v="17"/>
        <pc:sldMkLst>
          <pc:docMk/>
          <pc:sldMk cId="972039464" sldId="356"/>
        </pc:sldMkLst>
      </pc:sldChg>
      <pc:sldChg chg="add">
        <pc:chgData name="jeongkilyong" userId="42a1e730-e7ec-4950-9a60-48236c77d83b" providerId="ADAL" clId="{64274C3F-0942-43BA-A118-9D71E6ABA2FD}" dt="2023-11-01T03:49:27.696" v="18"/>
        <pc:sldMkLst>
          <pc:docMk/>
          <pc:sldMk cId="572749304" sldId="357"/>
        </pc:sldMkLst>
      </pc:sldChg>
      <pc:sldChg chg="add">
        <pc:chgData name="jeongkilyong" userId="42a1e730-e7ec-4950-9a60-48236c77d83b" providerId="ADAL" clId="{64274C3F-0942-43BA-A118-9D71E6ABA2FD}" dt="2023-11-01T03:49:27.748" v="19"/>
        <pc:sldMkLst>
          <pc:docMk/>
          <pc:sldMk cId="515788577" sldId="358"/>
        </pc:sldMkLst>
      </pc:sldChg>
      <pc:sldChg chg="add">
        <pc:chgData name="jeongkilyong" userId="42a1e730-e7ec-4950-9a60-48236c77d83b" providerId="ADAL" clId="{64274C3F-0942-43BA-A118-9D71E6ABA2FD}" dt="2023-11-01T03:49:27.765" v="20"/>
        <pc:sldMkLst>
          <pc:docMk/>
          <pc:sldMk cId="3848293820" sldId="359"/>
        </pc:sldMkLst>
      </pc:sldChg>
      <pc:sldChg chg="add">
        <pc:chgData name="jeongkilyong" userId="42a1e730-e7ec-4950-9a60-48236c77d83b" providerId="ADAL" clId="{64274C3F-0942-43BA-A118-9D71E6ABA2FD}" dt="2023-11-01T03:49:27.783" v="21"/>
        <pc:sldMkLst>
          <pc:docMk/>
          <pc:sldMk cId="3040338168" sldId="360"/>
        </pc:sldMkLst>
      </pc:sldChg>
      <pc:sldChg chg="add">
        <pc:chgData name="jeongkilyong" userId="42a1e730-e7ec-4950-9a60-48236c77d83b" providerId="ADAL" clId="{64274C3F-0942-43BA-A118-9D71E6ABA2FD}" dt="2023-11-01T03:49:27.843" v="22"/>
        <pc:sldMkLst>
          <pc:docMk/>
          <pc:sldMk cId="3710252409" sldId="361"/>
        </pc:sldMkLst>
      </pc:sldChg>
      <pc:sldChg chg="add">
        <pc:chgData name="jeongkilyong" userId="42a1e730-e7ec-4950-9a60-48236c77d83b" providerId="ADAL" clId="{64274C3F-0942-43BA-A118-9D71E6ABA2FD}" dt="2023-11-01T03:49:27.865" v="23"/>
        <pc:sldMkLst>
          <pc:docMk/>
          <pc:sldMk cId="2163982458" sldId="362"/>
        </pc:sldMkLst>
      </pc:sldChg>
      <pc:sldChg chg="add">
        <pc:chgData name="jeongkilyong" userId="42a1e730-e7ec-4950-9a60-48236c77d83b" providerId="ADAL" clId="{64274C3F-0942-43BA-A118-9D71E6ABA2FD}" dt="2023-11-01T03:49:27.904" v="24"/>
        <pc:sldMkLst>
          <pc:docMk/>
          <pc:sldMk cId="3006186662" sldId="363"/>
        </pc:sldMkLst>
      </pc:sldChg>
      <pc:sldChg chg="add">
        <pc:chgData name="jeongkilyong" userId="42a1e730-e7ec-4950-9a60-48236c77d83b" providerId="ADAL" clId="{64274C3F-0942-43BA-A118-9D71E6ABA2FD}" dt="2023-11-01T03:49:27.926" v="25"/>
        <pc:sldMkLst>
          <pc:docMk/>
          <pc:sldMk cId="666875961" sldId="364"/>
        </pc:sldMkLst>
      </pc:sldChg>
      <pc:sldChg chg="add">
        <pc:chgData name="jeongkilyong" userId="42a1e730-e7ec-4950-9a60-48236c77d83b" providerId="ADAL" clId="{64274C3F-0942-43BA-A118-9D71E6ABA2FD}" dt="2023-11-01T03:49:27.950" v="26"/>
        <pc:sldMkLst>
          <pc:docMk/>
          <pc:sldMk cId="3607502118" sldId="365"/>
        </pc:sldMkLst>
      </pc:sldChg>
      <pc:sldChg chg="add">
        <pc:chgData name="jeongkilyong" userId="42a1e730-e7ec-4950-9a60-48236c77d83b" providerId="ADAL" clId="{64274C3F-0942-43BA-A118-9D71E6ABA2FD}" dt="2023-11-01T03:49:28.013" v="27"/>
        <pc:sldMkLst>
          <pc:docMk/>
          <pc:sldMk cId="3604459366" sldId="366"/>
        </pc:sldMkLst>
      </pc:sldChg>
      <pc:sldChg chg="add">
        <pc:chgData name="jeongkilyong" userId="42a1e730-e7ec-4950-9a60-48236c77d83b" providerId="ADAL" clId="{64274C3F-0942-43BA-A118-9D71E6ABA2FD}" dt="2023-11-01T03:49:28.042" v="28"/>
        <pc:sldMkLst>
          <pc:docMk/>
          <pc:sldMk cId="3794213333" sldId="367"/>
        </pc:sldMkLst>
      </pc:sldChg>
      <pc:sldChg chg="add">
        <pc:chgData name="jeongkilyong" userId="42a1e730-e7ec-4950-9a60-48236c77d83b" providerId="ADAL" clId="{64274C3F-0942-43BA-A118-9D71E6ABA2FD}" dt="2023-11-01T03:49:28.068" v="29"/>
        <pc:sldMkLst>
          <pc:docMk/>
          <pc:sldMk cId="527086337" sldId="368"/>
        </pc:sldMkLst>
      </pc:sldChg>
      <pc:sldChg chg="add">
        <pc:chgData name="jeongkilyong" userId="42a1e730-e7ec-4950-9a60-48236c77d83b" providerId="ADAL" clId="{64274C3F-0942-43BA-A118-9D71E6ABA2FD}" dt="2023-11-01T03:49:28.101" v="30"/>
        <pc:sldMkLst>
          <pc:docMk/>
          <pc:sldMk cId="171044891" sldId="369"/>
        </pc:sldMkLst>
      </pc:sldChg>
      <pc:sldChg chg="add">
        <pc:chgData name="jeongkilyong" userId="42a1e730-e7ec-4950-9a60-48236c77d83b" providerId="ADAL" clId="{64274C3F-0942-43BA-A118-9D71E6ABA2FD}" dt="2023-11-01T03:49:28.118" v="31"/>
        <pc:sldMkLst>
          <pc:docMk/>
          <pc:sldMk cId="2392215126" sldId="370"/>
        </pc:sldMkLst>
      </pc:sldChg>
      <pc:sldChg chg="add">
        <pc:chgData name="jeongkilyong" userId="42a1e730-e7ec-4950-9a60-48236c77d83b" providerId="ADAL" clId="{64274C3F-0942-43BA-A118-9D71E6ABA2FD}" dt="2023-11-01T03:49:28.168" v="32"/>
        <pc:sldMkLst>
          <pc:docMk/>
          <pc:sldMk cId="2412520037" sldId="371"/>
        </pc:sldMkLst>
      </pc:sldChg>
      <pc:sldChg chg="add">
        <pc:chgData name="jeongkilyong" userId="42a1e730-e7ec-4950-9a60-48236c77d83b" providerId="ADAL" clId="{64274C3F-0942-43BA-A118-9D71E6ABA2FD}" dt="2023-11-01T03:49:28.191" v="33"/>
        <pc:sldMkLst>
          <pc:docMk/>
          <pc:sldMk cId="1223656849" sldId="372"/>
        </pc:sldMkLst>
      </pc:sldChg>
      <pc:sldChg chg="add">
        <pc:chgData name="jeongkilyong" userId="42a1e730-e7ec-4950-9a60-48236c77d83b" providerId="ADAL" clId="{64274C3F-0942-43BA-A118-9D71E6ABA2FD}" dt="2023-11-01T03:49:28.245" v="34"/>
        <pc:sldMkLst>
          <pc:docMk/>
          <pc:sldMk cId="3085459957" sldId="373"/>
        </pc:sldMkLst>
      </pc:sldChg>
      <pc:sldChg chg="add">
        <pc:chgData name="jeongkilyong" userId="42a1e730-e7ec-4950-9a60-48236c77d83b" providerId="ADAL" clId="{64274C3F-0942-43BA-A118-9D71E6ABA2FD}" dt="2023-11-01T03:49:28.262" v="35"/>
        <pc:sldMkLst>
          <pc:docMk/>
          <pc:sldMk cId="1448525280" sldId="374"/>
        </pc:sldMkLst>
      </pc:sldChg>
      <pc:sldChg chg="add">
        <pc:chgData name="jeongkilyong" userId="42a1e730-e7ec-4950-9a60-48236c77d83b" providerId="ADAL" clId="{64274C3F-0942-43BA-A118-9D71E6ABA2FD}" dt="2023-11-01T03:49:28.285" v="36"/>
        <pc:sldMkLst>
          <pc:docMk/>
          <pc:sldMk cId="1799295834" sldId="375"/>
        </pc:sldMkLst>
      </pc:sldChg>
      <pc:sldChg chg="modSp add mod">
        <pc:chgData name="jeongkilyong" userId="42a1e730-e7ec-4950-9a60-48236c77d83b" providerId="ADAL" clId="{64274C3F-0942-43BA-A118-9D71E6ABA2FD}" dt="2023-11-01T10:27:08.545" v="2564" actId="20577"/>
        <pc:sldMkLst>
          <pc:docMk/>
          <pc:sldMk cId="804754580" sldId="376"/>
        </pc:sldMkLst>
        <pc:spChg chg="mod">
          <ac:chgData name="jeongkilyong" userId="42a1e730-e7ec-4950-9a60-48236c77d83b" providerId="ADAL" clId="{64274C3F-0942-43BA-A118-9D71E6ABA2FD}" dt="2023-11-01T10:27:08.545" v="2564" actId="20577"/>
          <ac:spMkLst>
            <pc:docMk/>
            <pc:sldMk cId="804754580" sldId="376"/>
            <ac:spMk id="5" creationId="{1AD8930C-3958-4846-9690-782B8BBCAEFE}"/>
          </ac:spMkLst>
        </pc:spChg>
      </pc:sldChg>
      <pc:sldChg chg="add">
        <pc:chgData name="jeongkilyong" userId="42a1e730-e7ec-4950-9a60-48236c77d83b" providerId="ADAL" clId="{64274C3F-0942-43BA-A118-9D71E6ABA2FD}" dt="2023-11-01T03:50:23.448" v="47"/>
        <pc:sldMkLst>
          <pc:docMk/>
          <pc:sldMk cId="1770503944" sldId="377"/>
        </pc:sldMkLst>
      </pc:sldChg>
      <pc:sldChg chg="add del">
        <pc:chgData name="jeongkilyong" userId="42a1e730-e7ec-4950-9a60-48236c77d83b" providerId="ADAL" clId="{64274C3F-0942-43BA-A118-9D71E6ABA2FD}" dt="2023-11-01T10:23:29.322" v="2301" actId="47"/>
        <pc:sldMkLst>
          <pc:docMk/>
          <pc:sldMk cId="694759568" sldId="378"/>
        </pc:sldMkLst>
      </pc:sldChg>
      <pc:sldChg chg="modSp add mod">
        <pc:chgData name="jeongkilyong" userId="42a1e730-e7ec-4950-9a60-48236c77d83b" providerId="ADAL" clId="{64274C3F-0942-43BA-A118-9D71E6ABA2FD}" dt="2023-11-01T10:28:07.111" v="2565" actId="1076"/>
        <pc:sldMkLst>
          <pc:docMk/>
          <pc:sldMk cId="211133839" sldId="379"/>
        </pc:sldMkLst>
        <pc:spChg chg="mod">
          <ac:chgData name="jeongkilyong" userId="42a1e730-e7ec-4950-9a60-48236c77d83b" providerId="ADAL" clId="{64274C3F-0942-43BA-A118-9D71E6ABA2FD}" dt="2023-11-01T10:28:07.111" v="2565" actId="1076"/>
          <ac:spMkLst>
            <pc:docMk/>
            <pc:sldMk cId="211133839" sldId="379"/>
            <ac:spMk id="10" creationId="{1985551C-4B67-443B-9453-6B7D95E8F896}"/>
          </ac:spMkLst>
        </pc:spChg>
      </pc:sldChg>
      <pc:sldChg chg="addSp delSp modSp add mod">
        <pc:chgData name="jeongkilyong" userId="42a1e730-e7ec-4950-9a60-48236c77d83b" providerId="ADAL" clId="{64274C3F-0942-43BA-A118-9D71E6ABA2FD}" dt="2023-11-01T10:59:19.107" v="3401" actId="20577"/>
        <pc:sldMkLst>
          <pc:docMk/>
          <pc:sldMk cId="1968623663" sldId="380"/>
        </pc:sldMkLst>
        <pc:spChg chg="mod">
          <ac:chgData name="jeongkilyong" userId="42a1e730-e7ec-4950-9a60-48236c77d83b" providerId="ADAL" clId="{64274C3F-0942-43BA-A118-9D71E6ABA2FD}" dt="2023-11-01T10:59:19.107" v="3401" actId="20577"/>
          <ac:spMkLst>
            <pc:docMk/>
            <pc:sldMk cId="1968623663" sldId="380"/>
            <ac:spMk id="5" creationId="{FB35D915-9598-4DE5-A561-CC6FE4D2171D}"/>
          </ac:spMkLst>
        </pc:spChg>
        <pc:spChg chg="add mod">
          <ac:chgData name="jeongkilyong" userId="42a1e730-e7ec-4950-9a60-48236c77d83b" providerId="ADAL" clId="{64274C3F-0942-43BA-A118-9D71E6ABA2FD}" dt="2023-11-01T10:30:10.549" v="2709" actId="20577"/>
          <ac:spMkLst>
            <pc:docMk/>
            <pc:sldMk cId="1968623663" sldId="380"/>
            <ac:spMk id="8" creationId="{CC446A5F-AFC7-42F6-B637-5AD4D41738D2}"/>
          </ac:spMkLst>
        </pc:spChg>
        <pc:spChg chg="del mod">
          <ac:chgData name="jeongkilyong" userId="42a1e730-e7ec-4950-9a60-48236c77d83b" providerId="ADAL" clId="{64274C3F-0942-43BA-A118-9D71E6ABA2FD}" dt="2023-11-01T10:25:57.805" v="2508" actId="478"/>
          <ac:spMkLst>
            <pc:docMk/>
            <pc:sldMk cId="1968623663" sldId="380"/>
            <ac:spMk id="10" creationId="{4614BE4B-0F56-4EA3-89D5-28D728451C14}"/>
          </ac:spMkLst>
        </pc:spChg>
      </pc:sldChg>
      <pc:sldChg chg="modSp add mod ord">
        <pc:chgData name="jeongkilyong" userId="42a1e730-e7ec-4950-9a60-48236c77d83b" providerId="ADAL" clId="{64274C3F-0942-43BA-A118-9D71E6ABA2FD}" dt="2023-11-01T10:59:59.904" v="3403"/>
        <pc:sldMkLst>
          <pc:docMk/>
          <pc:sldMk cId="3394918962" sldId="381"/>
        </pc:sldMkLst>
        <pc:spChg chg="mod">
          <ac:chgData name="jeongkilyong" userId="42a1e730-e7ec-4950-9a60-48236c77d83b" providerId="ADAL" clId="{64274C3F-0942-43BA-A118-9D71E6ABA2FD}" dt="2023-11-01T10:44:22.060" v="3313" actId="20577"/>
          <ac:spMkLst>
            <pc:docMk/>
            <pc:sldMk cId="3394918962" sldId="381"/>
            <ac:spMk id="5" creationId="{FB35D915-9598-4DE5-A561-CC6FE4D2171D}"/>
          </ac:spMkLst>
        </pc:spChg>
        <pc:spChg chg="mod">
          <ac:chgData name="jeongkilyong" userId="42a1e730-e7ec-4950-9a60-48236c77d83b" providerId="ADAL" clId="{64274C3F-0942-43BA-A118-9D71E6ABA2FD}" dt="2023-11-01T10:37:26.009" v="2893" actId="20577"/>
          <ac:spMkLst>
            <pc:docMk/>
            <pc:sldMk cId="3394918962" sldId="381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4274C3F-0942-43BA-A118-9D71E6ABA2FD}" dt="2023-11-01T10:31:03.379" v="2711" actId="47"/>
        <pc:sldMkLst>
          <pc:docMk/>
          <pc:sldMk cId="4075900538" sldId="381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11/2/2023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1961581" y="2805335"/>
            <a:ext cx="8268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타입스크립트 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-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클래스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,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모듈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,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제네릭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2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private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속성 만들기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Private class fields</a:t>
            </a: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ES2019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속성명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메서드명 앞에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81D06D-9FDE-4BBB-87E3-B880EDC853E2}"/>
              </a:ext>
            </a:extLst>
          </p:cNvPr>
          <p:cNvSpPr txBox="1"/>
          <p:nvPr/>
        </p:nvSpPr>
        <p:spPr>
          <a:xfrm>
            <a:off x="847725" y="1958422"/>
            <a:ext cx="60960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kor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Math.round(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2746E-2D55-4EBE-95B5-9B18517561D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64C34C24-3DD5-4502-94FB-9BC80EA0496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2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모듈 문법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export</a:t>
            </a: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별칭이나 인터페이스를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export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solidFill>
                <a:srgbClr val="000000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solidFill>
                <a:srgbClr val="000000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>
              <a:buFontTx/>
              <a:buChar char="•"/>
            </a:pP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import type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import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키워드를 추가해서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따로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Data }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./math'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import inline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구문과 함께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Data, sum}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'./math.js'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9FD67-1052-40AD-8B83-C268F27756D6}"/>
              </a:ext>
            </a:extLst>
          </p:cNvPr>
          <p:cNvSpPr txBox="1"/>
          <p:nvPr/>
        </p:nvSpPr>
        <p:spPr>
          <a:xfrm>
            <a:off x="1104900" y="1552576"/>
            <a:ext cx="31813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b: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3E923-C858-4906-88E3-70625BD88059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ex02-05/, 06/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B0FEC715-E547-4B51-B0A8-8F9748E7C94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03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9585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생성할 때 함수에서 사용할 매개 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타입을 정의하지 않고 호출하는 시점에 원하는 타입을 지정해서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문법을 이용하면 함수 내부의 코드는 동일하고 매개 변수나 리턴 타입만 다를 경우 하나의 함수에서 구현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8C873-D28E-4AD8-990D-053A7C4802C5}"/>
              </a:ext>
            </a:extLst>
          </p:cNvPr>
          <p:cNvSpPr txBox="1"/>
          <p:nvPr/>
        </p:nvSpPr>
        <p:spPr>
          <a:xfrm>
            <a:off x="818819" y="2557403"/>
            <a:ext cx="55626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echoString(msg: string): string{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echoNumber(msg: number): number{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console.log(echoString(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console.log(echoNumber(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1E1F6-1613-4428-99CD-9DF45363718F}"/>
              </a:ext>
            </a:extLst>
          </p:cNvPr>
          <p:cNvSpPr txBox="1"/>
          <p:nvPr/>
        </p:nvSpPr>
        <p:spPr>
          <a:xfrm>
            <a:off x="5257800" y="3953969"/>
            <a:ext cx="60960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(msg: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&lt;number&gt;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8112A3-C9DC-4AA5-B9B8-5C667580D5A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ex02-07.ts, 08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F687FBEE-2A41-4D80-97DB-F44CA5D289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09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 사용처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사용처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정의에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3B7CB-E699-44CE-8424-C0DADC62AC4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ex02-09.ts, 10, 11, 12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36955F2-4927-43FC-BAC0-1A61F0CE763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7C888A-C9F2-4617-A4C9-13075777D835}"/>
              </a:ext>
            </a:extLst>
          </p:cNvPr>
          <p:cNvSpPr txBox="1"/>
          <p:nvPr/>
        </p:nvSpPr>
        <p:spPr>
          <a:xfrm>
            <a:off x="952500" y="1633113"/>
            <a:ext cx="6096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echo&lt;T&gt;(msg: T): T{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CE97F-9276-45D8-8895-A6DE2946979D}"/>
              </a:ext>
            </a:extLst>
          </p:cNvPr>
          <p:cNvSpPr txBox="1"/>
          <p:nvPr/>
        </p:nvSpPr>
        <p:spPr>
          <a:xfrm>
            <a:off x="952500" y="2860239"/>
            <a:ext cx="6096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Queue&lt;T&gt;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data: T[] = [];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push(item: T){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.data.push(item);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pop(): T | undefined{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.data.shift();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203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 타입 제약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타입 제약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제네릭에 전달받을 타입을 지정한 타입만 가능하도록 제약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extends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| number&gt;</a:t>
            </a: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length: number }&gt;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5E059-54C8-4E7F-A503-598158F3E34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0FF85C1-49F6-4853-BB4D-AD2CEA973A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2D230E-586D-407D-B09C-AADEE105E5DC}"/>
              </a:ext>
            </a:extLst>
          </p:cNvPr>
          <p:cNvSpPr txBox="1"/>
          <p:nvPr/>
        </p:nvSpPr>
        <p:spPr>
          <a:xfrm>
            <a:off x="963292" y="2751157"/>
            <a:ext cx="7647308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| number&gt;(msg: T): T{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echo2&lt;T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length: number }&gt;(msg: T): T{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인자값의 길이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msg.length);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console.log(echo&lt;string&gt;(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console.log(echo&lt;number&gt;(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console.log(echo2&lt;string&gt;(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console.log(echo2&lt;number[]&gt;([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]));</a:t>
            </a:r>
          </a:p>
        </p:txBody>
      </p:sp>
    </p:spTree>
    <p:extLst>
      <p:ext uri="{BB962C8B-B14F-4D97-AF65-F5344CB8AC3E}">
        <p14:creationId xmlns:p14="http://schemas.microsoft.com/office/powerpoint/2010/main" val="57274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422383"/>
            <a:ext cx="6064542" cy="185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클래스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모듈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제네릭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클래스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모듈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제네릭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ECMAScript6(2015)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추가된 키워드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언어의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비슷한 방식으로 생성자 함수를 기술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생성하고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기반의 상속을 보다 명료하게 표현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사실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 방식으로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1DA5EC4-11D7-4420-8D3B-613242FF4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420888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...... }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53B153BE-9AF4-4E8D-A492-7E17CD0A4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154016"/>
            <a:ext cx="835342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SomeClass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class [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]{ ......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050A4-D16F-44B9-829B-15D982283B36}"/>
              </a:ext>
            </a:extLst>
          </p:cNvPr>
          <p:cNvSpPr txBox="1"/>
          <p:nvPr/>
        </p:nvSpPr>
        <p:spPr>
          <a:xfrm>
            <a:off x="971600" y="3146060"/>
            <a:ext cx="4572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 HighSchool{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A9FB1-80EE-47D1-81ED-BE5BACC56F39}"/>
              </a:ext>
            </a:extLst>
          </p:cNvPr>
          <p:cNvSpPr txBox="1"/>
          <p:nvPr/>
        </p:nvSpPr>
        <p:spPr>
          <a:xfrm>
            <a:off x="971600" y="5190444"/>
            <a:ext cx="4572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 HighSchool =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 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4208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AD8930C-3958-4846-9690-782B8BBCA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body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메소드 정의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바디에 클래스 멤버변수와 메소드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멤버변수의 초기화는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메소드에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Constructor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생성하고 초기화 하는 메소드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클래스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멤버변수를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작업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이름으로 작성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하나만 작성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super()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부모의 생성자 호출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401E4-12A8-45FF-9261-303974CCF7A7}"/>
              </a:ext>
            </a:extLst>
          </p:cNvPr>
          <p:cNvSpPr txBox="1"/>
          <p:nvPr/>
        </p:nvSpPr>
        <p:spPr>
          <a:xfrm>
            <a:off x="1034845" y="3971062"/>
            <a:ext cx="6096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475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A35181B-AD6D-462A-AB7B-84B2F82D3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 정의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지정할 메소드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객체를 생성한 후 호출가능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(){ ......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AFB3A-F39F-4896-9614-246CF7657542}"/>
              </a:ext>
            </a:extLst>
          </p:cNvPr>
          <p:cNvSpPr txBox="1"/>
          <p:nvPr/>
        </p:nvSpPr>
        <p:spPr>
          <a:xfrm>
            <a:off x="1052051" y="2226875"/>
            <a:ext cx="60960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console.log(s1.sum());</a:t>
            </a:r>
          </a:p>
        </p:txBody>
      </p:sp>
    </p:spTree>
    <p:extLst>
      <p:ext uri="{BB962C8B-B14F-4D97-AF65-F5344CB8AC3E}">
        <p14:creationId xmlns:p14="http://schemas.microsoft.com/office/powerpoint/2010/main" val="177050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FD2A483-00F5-4282-AA94-207EAF9B9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extends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상속을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통해 자식 클래스를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자식클래스명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부모클래스명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...... 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165ECAE5-460C-4E21-BC30-29EAF7CBCA2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D65EA2-EAC0-4F07-B501-36F9A785FA70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5551C-4B67-443B-9453-6B7D95E8F896}"/>
              </a:ext>
            </a:extLst>
          </p:cNvPr>
          <p:cNvSpPr txBox="1"/>
          <p:nvPr/>
        </p:nvSpPr>
        <p:spPr>
          <a:xfrm>
            <a:off x="1058184" y="1861798"/>
            <a:ext cx="6096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n-NO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eng);</a:t>
            </a:r>
          </a:p>
          <a:p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grade(){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console.log(s2.sum());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console.log(s2.grade());</a:t>
            </a:r>
          </a:p>
        </p:txBody>
      </p:sp>
    </p:spTree>
    <p:extLst>
      <p:ext uri="{BB962C8B-B14F-4D97-AF65-F5344CB8AC3E}">
        <p14:creationId xmlns:p14="http://schemas.microsoft.com/office/powerpoint/2010/main" val="21113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타입스크립트의 클래스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클래스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메서드의 매개 변수 타입과 리턴 타입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속성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멤버변수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추가하고 타입 지정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implements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인스턴스의 타입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 alias, interface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1931A-3C2D-40B7-8689-C9723415FA9A}"/>
              </a:ext>
            </a:extLst>
          </p:cNvPr>
          <p:cNvSpPr txBox="1"/>
          <p:nvPr/>
        </p:nvSpPr>
        <p:spPr>
          <a:xfrm>
            <a:off x="563667" y="2568594"/>
            <a:ext cx="451747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console.log(s1.sum(), s1.avg());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5E0CD-0ACE-4323-BA6D-8D1E92315619}"/>
              </a:ext>
            </a:extLst>
          </p:cNvPr>
          <p:cNvSpPr txBox="1"/>
          <p:nvPr/>
        </p:nvSpPr>
        <p:spPr>
          <a:xfrm>
            <a:off x="5578062" y="1796797"/>
            <a:ext cx="5484043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implements IHighSchool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kor: number;</a:t>
            </a:r>
          </a:p>
          <a:p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eng: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eng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console.log(s1.sum(), s1.avg());</a:t>
            </a:r>
          </a:p>
        </p:txBody>
      </p:sp>
      <p:pic>
        <p:nvPicPr>
          <p:cNvPr id="11" name="Picture 2" descr="JavaScript - 나무위키">
            <a:extLst>
              <a:ext uri="{FF2B5EF4-FFF2-40B4-BE49-F238E27FC236}">
                <a16:creationId xmlns:a16="http://schemas.microsoft.com/office/drawing/2014/main" id="{2249FC2C-D4A1-4215-BE6A-F568FCED9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126" y="2293075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E5CDE999-8EAE-4986-87E7-16FAE5AE5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709" y="1570175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F2141956-697E-429B-9858-87648BD255A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214163-5A93-4C1D-B884-C2EBCF499E7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접근 지정자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access modifier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 인스턴스의 속성을 외부에서 접근이 가능하게 할지 여부를 지정하는 키워드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의도치 않게 외부에서 객체의 속성을 수정해서 발생할 수 있는 오류를 방지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속성이나 메소드 앞에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public, private, protected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public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클래스에 선언된 속성과 메서드를 어디서나 접근 가능하도록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 지정자를 생략하면 기본으로 지정되는 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private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클래스에 선언된 속성과 메서드를 클래스 내부에서만 접근 가능하도록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protected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클래스에 선언된 속성과 메서드를 상속 받은 자식 클래스에서만 접근 가능하도록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EA9F5-2647-4A7F-BE7A-41F8EA2C6190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ex02-01.js, 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014CF21-6F5F-4EAB-BD9A-A647EA80B6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8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private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속성 만들기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접근 지정자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private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C6927C-E217-4B24-977B-1508BB811E81}"/>
              </a:ext>
            </a:extLst>
          </p:cNvPr>
          <p:cNvSpPr txBox="1"/>
          <p:nvPr/>
        </p:nvSpPr>
        <p:spPr>
          <a:xfrm>
            <a:off x="733425" y="1652848"/>
            <a:ext cx="60960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kor: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eng: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(kor: number, eng: number){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sum(): number{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avg(): number{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Math.round(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8997D-9CF2-4540-935A-DB5E7ABB967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C087D8EC-5026-4C5F-B4FE-305F2F45410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2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8742</TotalTime>
  <Words>1478</Words>
  <Application>Microsoft Office PowerPoint</Application>
  <PresentationFormat>와이드스크린</PresentationFormat>
  <Paragraphs>256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191</cp:revision>
  <dcterms:created xsi:type="dcterms:W3CDTF">2019-05-07T05:36:17Z</dcterms:created>
  <dcterms:modified xsi:type="dcterms:W3CDTF">2023-11-02T04:44:15Z</dcterms:modified>
</cp:coreProperties>
</file>