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96" y="4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CF05-56E4-4419-835D-6A625EF617D4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38CE-037A-4B05-BAF7-36F8FFFA89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601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CF05-56E4-4419-835D-6A625EF617D4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38CE-037A-4B05-BAF7-36F8FFFA89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598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CF05-56E4-4419-835D-6A625EF617D4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38CE-037A-4B05-BAF7-36F8FFFA89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960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CF05-56E4-4419-835D-6A625EF617D4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38CE-037A-4B05-BAF7-36F8FFFA89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43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CF05-56E4-4419-835D-6A625EF617D4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38CE-037A-4B05-BAF7-36F8FFFA89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23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CF05-56E4-4419-835D-6A625EF617D4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38CE-037A-4B05-BAF7-36F8FFFA89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025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CF05-56E4-4419-835D-6A625EF617D4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38CE-037A-4B05-BAF7-36F8FFFA89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28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CF05-56E4-4419-835D-6A625EF617D4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38CE-037A-4B05-BAF7-36F8FFFA89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637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CF05-56E4-4419-835D-6A625EF617D4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38CE-037A-4B05-BAF7-36F8FFFA89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924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CF05-56E4-4419-835D-6A625EF617D4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38CE-037A-4B05-BAF7-36F8FFFA89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82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CF05-56E4-4419-835D-6A625EF617D4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38CE-037A-4B05-BAF7-36F8FFFA89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745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DCF05-56E4-4419-835D-6A625EF617D4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38CE-037A-4B05-BAF7-36F8FFFA89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944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2282758" y="1400785"/>
            <a:ext cx="0" cy="1536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2282758" y="3852486"/>
            <a:ext cx="0" cy="1536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3599234" y="2607181"/>
            <a:ext cx="0" cy="1536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7496783" y="1439693"/>
            <a:ext cx="0" cy="3618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9066178" y="2430294"/>
            <a:ext cx="0" cy="1536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49086" y="1123786"/>
            <a:ext cx="1067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Main Thread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963111" y="1162694"/>
            <a:ext cx="1067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Main Thread</a:t>
            </a:r>
            <a:endParaRPr lang="ko-KR" altLang="en-US" sz="1200" dirty="0"/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2282757" y="2568102"/>
            <a:ext cx="1316477" cy="369654"/>
          </a:xfrm>
          <a:prstGeom prst="line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 flipV="1">
            <a:off x="2282757" y="3814011"/>
            <a:ext cx="1316477" cy="291062"/>
          </a:xfrm>
          <a:prstGeom prst="line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65562" y="2172143"/>
            <a:ext cx="1064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Run Method</a:t>
            </a:r>
            <a:endParaRPr lang="ko-KR" altLang="en-US" sz="1200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7496782" y="2449142"/>
            <a:ext cx="1600200" cy="0"/>
          </a:xfrm>
          <a:prstGeom prst="line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732434" y="2123932"/>
            <a:ext cx="663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Thread</a:t>
            </a:r>
            <a:endParaRPr lang="ko-KR" alt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3850105" y="4812632"/>
            <a:ext cx="1612232" cy="57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run() </a:t>
            </a:r>
            <a:r>
              <a:rPr lang="ko-KR" altLang="en-US" sz="1400" dirty="0" err="1" smtClean="0"/>
              <a:t>메소드</a:t>
            </a:r>
            <a:r>
              <a:rPr lang="ko-KR" altLang="en-US" sz="1400" dirty="0" smtClean="0"/>
              <a:t> 사용</a:t>
            </a:r>
            <a:endParaRPr lang="ko-KR" altLang="en-US" sz="1400" dirty="0"/>
          </a:p>
        </p:txBody>
      </p:sp>
      <p:sp>
        <p:nvSpPr>
          <p:cNvPr id="29" name="직사각형 28"/>
          <p:cNvSpPr/>
          <p:nvPr/>
        </p:nvSpPr>
        <p:spPr>
          <a:xfrm>
            <a:off x="9251058" y="4812631"/>
            <a:ext cx="1733774" cy="57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start() </a:t>
            </a:r>
            <a:r>
              <a:rPr lang="ko-KR" altLang="en-US" sz="1400" dirty="0" err="1" smtClean="0"/>
              <a:t>메소드</a:t>
            </a:r>
            <a:r>
              <a:rPr lang="ko-KR" altLang="en-US" sz="1400" dirty="0" smtClean="0"/>
              <a:t> 사용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693355" y="6076786"/>
            <a:ext cx="3036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run() </a:t>
            </a:r>
            <a:r>
              <a:rPr lang="ko-KR" altLang="en-US" sz="1200" dirty="0" err="1" smtClean="0"/>
              <a:t>메소드와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start() </a:t>
            </a:r>
            <a:r>
              <a:rPr lang="ko-KR" altLang="en-US" sz="1200" dirty="0" err="1" smtClean="0"/>
              <a:t>메소드의</a:t>
            </a:r>
            <a:r>
              <a:rPr lang="ko-KR" altLang="en-US" sz="1200" dirty="0" smtClean="0"/>
              <a:t> 실행 흐름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8584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>
            <a:stCxn id="2" idx="4"/>
            <a:endCxn id="19" idx="0"/>
          </p:cNvCxnSpPr>
          <p:nvPr/>
        </p:nvCxnSpPr>
        <p:spPr>
          <a:xfrm>
            <a:off x="2093395" y="1766285"/>
            <a:ext cx="0" cy="335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32" idx="1"/>
            <a:endCxn id="19" idx="6"/>
          </p:cNvCxnSpPr>
          <p:nvPr/>
        </p:nvCxnSpPr>
        <p:spPr>
          <a:xfrm flipH="1" flipV="1">
            <a:off x="2561395" y="2569622"/>
            <a:ext cx="1075998" cy="311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>
            <a:spLocks/>
          </p:cNvSpPr>
          <p:nvPr/>
        </p:nvSpPr>
        <p:spPr>
          <a:xfrm>
            <a:off x="1625395" y="830285"/>
            <a:ext cx="936000" cy="93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CREATE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>
            <a:spLocks/>
          </p:cNvSpPr>
          <p:nvPr/>
        </p:nvSpPr>
        <p:spPr>
          <a:xfrm>
            <a:off x="1625395" y="2101622"/>
            <a:ext cx="936000" cy="93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Runnable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>
            <a:spLocks/>
          </p:cNvSpPr>
          <p:nvPr/>
        </p:nvSpPr>
        <p:spPr>
          <a:xfrm>
            <a:off x="1625395" y="3387041"/>
            <a:ext cx="936000" cy="93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Running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>
            <a:spLocks/>
          </p:cNvSpPr>
          <p:nvPr/>
        </p:nvSpPr>
        <p:spPr>
          <a:xfrm>
            <a:off x="1625395" y="4641654"/>
            <a:ext cx="936000" cy="93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Done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>
            <a:stCxn id="20" idx="4"/>
            <a:endCxn id="23" idx="0"/>
          </p:cNvCxnSpPr>
          <p:nvPr/>
        </p:nvCxnSpPr>
        <p:spPr>
          <a:xfrm>
            <a:off x="2093395" y="4323041"/>
            <a:ext cx="0" cy="31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9" idx="5"/>
            <a:endCxn id="20" idx="7"/>
          </p:cNvCxnSpPr>
          <p:nvPr/>
        </p:nvCxnSpPr>
        <p:spPr>
          <a:xfrm>
            <a:off x="2424321" y="2900548"/>
            <a:ext cx="0" cy="623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0" idx="1"/>
            <a:endCxn id="19" idx="3"/>
          </p:cNvCxnSpPr>
          <p:nvPr/>
        </p:nvCxnSpPr>
        <p:spPr>
          <a:xfrm flipV="1">
            <a:off x="1762469" y="2900548"/>
            <a:ext cx="0" cy="623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>
            <a:spLocks/>
          </p:cNvSpPr>
          <p:nvPr/>
        </p:nvSpPr>
        <p:spPr>
          <a:xfrm>
            <a:off x="3500319" y="2744331"/>
            <a:ext cx="936000" cy="9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1100" dirty="0" smtClean="0"/>
              <a:t>WAITING,</a:t>
            </a:r>
          </a:p>
          <a:p>
            <a:pPr algn="ctr"/>
            <a:r>
              <a:rPr lang="en-US" altLang="ko-KR" sz="1100" dirty="0" smtClean="0"/>
              <a:t>BLOCKED</a:t>
            </a:r>
            <a:endParaRPr lang="ko-KR" altLang="en-US" sz="1100" dirty="0"/>
          </a:p>
        </p:txBody>
      </p:sp>
      <p:cxnSp>
        <p:nvCxnSpPr>
          <p:cNvPr id="35" name="직선 화살표 연결선 34"/>
          <p:cNvCxnSpPr>
            <a:stCxn id="20" idx="6"/>
            <a:endCxn id="32" idx="3"/>
          </p:cNvCxnSpPr>
          <p:nvPr/>
        </p:nvCxnSpPr>
        <p:spPr>
          <a:xfrm flipV="1">
            <a:off x="2561395" y="3543257"/>
            <a:ext cx="1075998" cy="311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3850105" y="4812632"/>
            <a:ext cx="1792706" cy="57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스레드</a:t>
            </a:r>
            <a:r>
              <a:rPr lang="ko-KR" altLang="en-US" sz="1400" dirty="0" smtClean="0"/>
              <a:t> 상태 전이도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01149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840831" y="1760269"/>
            <a:ext cx="1756610" cy="7820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45720" rIns="18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Synchronized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deposit()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40831" y="2778943"/>
            <a:ext cx="1756610" cy="7820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45720" rIns="18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Synchronized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withdraw()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67849" y="1760269"/>
            <a:ext cx="372979" cy="1800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L</a:t>
            </a:r>
          </a:p>
          <a:p>
            <a:pPr algn="ctr"/>
            <a:r>
              <a:rPr lang="en-US" altLang="ko-KR" sz="1400" dirty="0" smtClean="0"/>
              <a:t>O</a:t>
            </a:r>
          </a:p>
          <a:p>
            <a:pPr algn="ctr"/>
            <a:r>
              <a:rPr lang="en-US" altLang="ko-KR" sz="1400" dirty="0" smtClean="0"/>
              <a:t>C</a:t>
            </a:r>
          </a:p>
          <a:p>
            <a:pPr algn="ctr"/>
            <a:r>
              <a:rPr lang="en-US" altLang="ko-KR" sz="1400" dirty="0"/>
              <a:t>K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1840828" y="3797617"/>
            <a:ext cx="1756610" cy="7820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45720" rIns="18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getAccount</a:t>
            </a:r>
            <a:r>
              <a:rPr lang="en-US" altLang="ko-KR" sz="1100" dirty="0" smtClean="0">
                <a:solidFill>
                  <a:schemeClr val="tx1"/>
                </a:solidFill>
              </a:rPr>
              <a:t>()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967207" y="1997242"/>
            <a:ext cx="10841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383676" y="2294023"/>
            <a:ext cx="10841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383676" y="2590450"/>
            <a:ext cx="10841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9295" y="1720598"/>
            <a:ext cx="895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Thread #1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383676" y="2007310"/>
            <a:ext cx="895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Thread #2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83675" y="2306679"/>
            <a:ext cx="895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Thread #3</a:t>
            </a:r>
            <a:endParaRPr lang="ko-KR" altLang="en-US" sz="1200" dirty="0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379660" y="3132220"/>
            <a:ext cx="10841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379660" y="3428647"/>
            <a:ext cx="10841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79660" y="2845507"/>
            <a:ext cx="895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Thread #4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379659" y="3144876"/>
            <a:ext cx="895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Thread #5</a:t>
            </a:r>
            <a:endParaRPr lang="ko-KR" altLang="en-US" sz="1200" dirty="0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1042211" y="4152548"/>
            <a:ext cx="10841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1042211" y="4405211"/>
            <a:ext cx="10841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5"/>
          <p:cNvSpPr/>
          <p:nvPr/>
        </p:nvSpPr>
        <p:spPr>
          <a:xfrm>
            <a:off x="1191126" y="1263316"/>
            <a:ext cx="2779296" cy="37177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BANK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201526" y="1912669"/>
            <a:ext cx="1756610" cy="978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45720" rIns="18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Synchronized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deposit()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828544" y="1912669"/>
            <a:ext cx="372979" cy="987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L</a:t>
            </a:r>
          </a:p>
          <a:p>
            <a:pPr algn="ctr"/>
            <a:r>
              <a:rPr lang="en-US" altLang="ko-KR" sz="1200" dirty="0" smtClean="0"/>
              <a:t>O</a:t>
            </a:r>
          </a:p>
          <a:p>
            <a:pPr algn="ctr"/>
            <a:r>
              <a:rPr lang="en-US" altLang="ko-KR" sz="1200" dirty="0" smtClean="0"/>
              <a:t>C</a:t>
            </a:r>
          </a:p>
          <a:p>
            <a:pPr algn="ctr"/>
            <a:r>
              <a:rPr lang="en-US" altLang="ko-KR" sz="1200" dirty="0" smtClean="0"/>
              <a:t>K 1</a:t>
            </a:r>
            <a:endParaRPr lang="ko-KR" altLang="en-US" sz="1200" dirty="0"/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7327902" y="2149642"/>
            <a:ext cx="10841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6744371" y="2446423"/>
            <a:ext cx="10841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6744371" y="2742850"/>
            <a:ext cx="10841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모서리가 둥근 직사각형 55"/>
          <p:cNvSpPr/>
          <p:nvPr/>
        </p:nvSpPr>
        <p:spPr>
          <a:xfrm>
            <a:off x="7551821" y="1415716"/>
            <a:ext cx="2779296" cy="37177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BANK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209542" y="3601105"/>
            <a:ext cx="1756610" cy="978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45720" rIns="18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Synchronized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withdraw</a:t>
            </a:r>
            <a:r>
              <a:rPr lang="en-US" altLang="ko-KR" sz="1100" dirty="0" smtClean="0">
                <a:solidFill>
                  <a:schemeClr val="tx1"/>
                </a:solidFill>
              </a:rPr>
              <a:t>()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836560" y="3601105"/>
            <a:ext cx="372979" cy="978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L</a:t>
            </a:r>
          </a:p>
          <a:p>
            <a:pPr algn="ctr"/>
            <a:r>
              <a:rPr lang="en-US" altLang="ko-KR" sz="1200" dirty="0" smtClean="0"/>
              <a:t>O</a:t>
            </a:r>
          </a:p>
          <a:p>
            <a:pPr algn="ctr"/>
            <a:r>
              <a:rPr lang="en-US" altLang="ko-KR" sz="1200" dirty="0" smtClean="0"/>
              <a:t>C</a:t>
            </a:r>
          </a:p>
          <a:p>
            <a:pPr algn="ctr"/>
            <a:r>
              <a:rPr lang="en-US" altLang="ko-KR" sz="1200" dirty="0" smtClean="0"/>
              <a:t>K</a:t>
            </a:r>
          </a:p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cxnSp>
        <p:nvCxnSpPr>
          <p:cNvPr id="59" name="직선 화살표 연결선 58"/>
          <p:cNvCxnSpPr/>
          <p:nvPr/>
        </p:nvCxnSpPr>
        <p:spPr>
          <a:xfrm>
            <a:off x="7323894" y="3830046"/>
            <a:ext cx="10841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6740363" y="4126827"/>
            <a:ext cx="10841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6740363" y="4423254"/>
            <a:ext cx="10841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323894" y="5429900"/>
            <a:ext cx="4491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만약 </a:t>
            </a:r>
            <a:r>
              <a:rPr lang="en-US" altLang="ko-KR" sz="1200" dirty="0" smtClean="0"/>
              <a:t>deposit </a:t>
            </a:r>
            <a:r>
              <a:rPr lang="ko-KR" altLang="en-US" sz="1200" dirty="0" err="1" smtClean="0"/>
              <a:t>메소드와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withdraw </a:t>
            </a:r>
            <a:r>
              <a:rPr lang="ko-KR" altLang="en-US" sz="1200" dirty="0" err="1" smtClean="0"/>
              <a:t>메소드가</a:t>
            </a:r>
            <a:r>
              <a:rPr lang="ko-KR" altLang="en-US" sz="1200" dirty="0" smtClean="0"/>
              <a:t> 동시에 실행될 경우</a:t>
            </a:r>
            <a:endParaRPr lang="en-US" altLang="ko-KR" sz="1200" dirty="0" smtClean="0"/>
          </a:p>
          <a:p>
            <a:r>
              <a:rPr lang="ko-KR" altLang="en-US" sz="1200" dirty="0" smtClean="0"/>
              <a:t>데이터의 </a:t>
            </a:r>
            <a:r>
              <a:rPr lang="ko-KR" altLang="en-US" sz="1200" dirty="0" err="1" smtClean="0"/>
              <a:t>무결성이</a:t>
            </a:r>
            <a:r>
              <a:rPr lang="ko-KR" altLang="en-US" sz="1200" dirty="0" smtClean="0"/>
              <a:t> 유지되지 않는 오류가 발생할 여지 있음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477719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08479" y="1760269"/>
            <a:ext cx="1756610" cy="7820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45720" rIns="18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Synchronized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put()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708479" y="2778943"/>
            <a:ext cx="1756610" cy="1800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45720" rIns="18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Synchronized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pop()</a:t>
            </a: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pop() {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  if (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isEmpty</a:t>
            </a:r>
            <a:r>
              <a:rPr lang="en-US" altLang="ko-KR" sz="1100" dirty="0" smtClean="0">
                <a:solidFill>
                  <a:schemeClr val="tx1"/>
                </a:solidFill>
              </a:rPr>
              <a:t>) 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    wait();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}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35497" y="1760269"/>
            <a:ext cx="372979" cy="2819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L</a:t>
            </a:r>
          </a:p>
          <a:p>
            <a:pPr algn="ctr"/>
            <a:r>
              <a:rPr lang="en-US" altLang="ko-KR" sz="1400" dirty="0" smtClean="0"/>
              <a:t>O</a:t>
            </a:r>
          </a:p>
          <a:p>
            <a:pPr algn="ctr"/>
            <a:r>
              <a:rPr lang="en-US" altLang="ko-KR" sz="1400" dirty="0" smtClean="0"/>
              <a:t>C</a:t>
            </a:r>
          </a:p>
          <a:p>
            <a:pPr algn="ctr"/>
            <a:r>
              <a:rPr lang="en-US" altLang="ko-KR" sz="1400" dirty="0"/>
              <a:t>K</a:t>
            </a:r>
            <a:endParaRPr lang="ko-KR" altLang="en-US" sz="1400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695585" y="1997242"/>
            <a:ext cx="6579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733922" y="3332391"/>
            <a:ext cx="1572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5"/>
          <p:cNvSpPr/>
          <p:nvPr/>
        </p:nvSpPr>
        <p:spPr>
          <a:xfrm>
            <a:off x="1058774" y="1263316"/>
            <a:ext cx="2779296" cy="37177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ResourceQueue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61648" y="5556811"/>
            <a:ext cx="3793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wait() </a:t>
            </a:r>
            <a:r>
              <a:rPr lang="ko-KR" altLang="en-US" sz="1200" dirty="0" err="1" smtClean="0"/>
              <a:t>메소드를</a:t>
            </a:r>
            <a:r>
              <a:rPr lang="ko-KR" altLang="en-US" sz="1200" dirty="0" smtClean="0"/>
              <a:t> 실행하여 </a:t>
            </a:r>
            <a:r>
              <a:rPr lang="en-US" altLang="ko-KR" sz="1200" dirty="0" smtClean="0"/>
              <a:t>wait </a:t>
            </a:r>
            <a:r>
              <a:rPr lang="ko-KR" altLang="en-US" sz="1200" dirty="0" smtClean="0"/>
              <a:t>셋에 들어간 </a:t>
            </a:r>
            <a:r>
              <a:rPr lang="ko-KR" altLang="en-US" sz="1200" dirty="0" err="1" smtClean="0"/>
              <a:t>스레드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A</a:t>
            </a:r>
          </a:p>
        </p:txBody>
      </p:sp>
      <p:sp>
        <p:nvSpPr>
          <p:cNvPr id="32" name="타원 31"/>
          <p:cNvSpPr>
            <a:spLocks noChangeAspect="1"/>
          </p:cNvSpPr>
          <p:nvPr/>
        </p:nvSpPr>
        <p:spPr>
          <a:xfrm>
            <a:off x="227219" y="3098391"/>
            <a:ext cx="468366" cy="46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A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>
            <a:spLocks noChangeAspect="1"/>
          </p:cNvSpPr>
          <p:nvPr/>
        </p:nvSpPr>
        <p:spPr>
          <a:xfrm>
            <a:off x="227219" y="1754251"/>
            <a:ext cx="468366" cy="46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B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4114793" y="1560613"/>
            <a:ext cx="1820779" cy="16826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wait </a:t>
            </a:r>
            <a:r>
              <a:rPr lang="ko-KR" altLang="en-US" dirty="0" smtClean="0">
                <a:solidFill>
                  <a:schemeClr val="tx1"/>
                </a:solidFill>
              </a:rPr>
              <a:t>셋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타원 40"/>
          <p:cNvSpPr>
            <a:spLocks noChangeAspect="1"/>
          </p:cNvSpPr>
          <p:nvPr/>
        </p:nvSpPr>
        <p:spPr>
          <a:xfrm>
            <a:off x="4754674" y="2274850"/>
            <a:ext cx="468366" cy="46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A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7" name="꺾인 연결선 6"/>
          <p:cNvCxnSpPr>
            <a:endCxn id="41" idx="2"/>
          </p:cNvCxnSpPr>
          <p:nvPr/>
        </p:nvCxnSpPr>
        <p:spPr>
          <a:xfrm flipV="1">
            <a:off x="2586784" y="2508850"/>
            <a:ext cx="2167890" cy="1581537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7780416" y="1760269"/>
            <a:ext cx="1756610" cy="15378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45720" rIns="18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Synchronized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put()</a:t>
            </a: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 pop() {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 notify();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  }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780416" y="3428644"/>
            <a:ext cx="1756610" cy="1800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45720" rIns="18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Synchronized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pop()</a:t>
            </a: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pop() {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  if (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isEmpty</a:t>
            </a:r>
            <a:r>
              <a:rPr lang="en-US" altLang="ko-KR" sz="1100" dirty="0" smtClean="0">
                <a:solidFill>
                  <a:schemeClr val="tx1"/>
                </a:solidFill>
              </a:rPr>
              <a:t>) 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    wait();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}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407434" y="1760269"/>
            <a:ext cx="372979" cy="3469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L</a:t>
            </a:r>
          </a:p>
          <a:p>
            <a:pPr algn="ctr"/>
            <a:r>
              <a:rPr lang="en-US" altLang="ko-KR" sz="1400" dirty="0" smtClean="0"/>
              <a:t>O</a:t>
            </a:r>
          </a:p>
          <a:p>
            <a:pPr algn="ctr"/>
            <a:r>
              <a:rPr lang="en-US" altLang="ko-KR" sz="1400" dirty="0" smtClean="0"/>
              <a:t>C</a:t>
            </a:r>
          </a:p>
          <a:p>
            <a:pPr algn="ctr"/>
            <a:r>
              <a:rPr lang="en-US" altLang="ko-KR" sz="1400" dirty="0"/>
              <a:t>K</a:t>
            </a:r>
            <a:endParaRPr lang="ko-KR" altLang="en-US" sz="1400" dirty="0"/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6767522" y="2225845"/>
            <a:ext cx="136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/>
          <p:cNvSpPr/>
          <p:nvPr/>
        </p:nvSpPr>
        <p:spPr>
          <a:xfrm>
            <a:off x="7130711" y="1263316"/>
            <a:ext cx="2779296" cy="41629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ResourceQueue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033585" y="5556811"/>
            <a:ext cx="4236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notify() </a:t>
            </a:r>
            <a:r>
              <a:rPr lang="ko-KR" altLang="en-US" sz="1200" dirty="0" err="1" smtClean="0"/>
              <a:t>메소드를</a:t>
            </a:r>
            <a:r>
              <a:rPr lang="ko-KR" altLang="en-US" sz="1200" dirty="0" smtClean="0"/>
              <a:t> 실행하여 대기중인 </a:t>
            </a:r>
            <a:r>
              <a:rPr lang="ko-KR" altLang="en-US" sz="1200" dirty="0" err="1" smtClean="0"/>
              <a:t>스레드를</a:t>
            </a:r>
            <a:r>
              <a:rPr lang="ko-KR" altLang="en-US" sz="1200" dirty="0" smtClean="0"/>
              <a:t> </a:t>
            </a:r>
            <a:r>
              <a:rPr lang="ko-KR" altLang="en-US" sz="1200" smtClean="0"/>
              <a:t>깨우는 그림</a:t>
            </a:r>
            <a:endParaRPr lang="en-US" altLang="ko-KR" sz="1200" dirty="0" smtClean="0"/>
          </a:p>
        </p:txBody>
      </p:sp>
      <p:sp>
        <p:nvSpPr>
          <p:cNvPr id="54" name="타원 53"/>
          <p:cNvSpPr>
            <a:spLocks noChangeAspect="1"/>
          </p:cNvSpPr>
          <p:nvPr/>
        </p:nvSpPr>
        <p:spPr>
          <a:xfrm>
            <a:off x="6299156" y="1982854"/>
            <a:ext cx="468366" cy="46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B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0186730" y="1560613"/>
            <a:ext cx="1820779" cy="16826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wait </a:t>
            </a:r>
            <a:r>
              <a:rPr lang="ko-KR" altLang="en-US" dirty="0" smtClean="0">
                <a:solidFill>
                  <a:schemeClr val="tx1"/>
                </a:solidFill>
              </a:rPr>
              <a:t>셋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타원 62"/>
          <p:cNvSpPr>
            <a:spLocks noChangeAspect="1"/>
          </p:cNvSpPr>
          <p:nvPr/>
        </p:nvSpPr>
        <p:spPr>
          <a:xfrm>
            <a:off x="10826611" y="2274850"/>
            <a:ext cx="468366" cy="46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A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64" name="꺾인 연결선 63"/>
          <p:cNvCxnSpPr>
            <a:endCxn id="63" idx="4"/>
          </p:cNvCxnSpPr>
          <p:nvPr/>
        </p:nvCxnSpPr>
        <p:spPr>
          <a:xfrm flipV="1">
            <a:off x="8639572" y="2742850"/>
            <a:ext cx="2421222" cy="1991060"/>
          </a:xfrm>
          <a:prstGeom prst="bentConnector2">
            <a:avLst/>
          </a:prstGeom>
          <a:ln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endCxn id="55" idx="1"/>
          </p:cNvCxnSpPr>
          <p:nvPr/>
        </p:nvCxnSpPr>
        <p:spPr>
          <a:xfrm flipV="1">
            <a:off x="8515245" y="2401951"/>
            <a:ext cx="1671485" cy="386060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591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179</Words>
  <Application>Microsoft Office PowerPoint</Application>
  <PresentationFormat>와이드스크린</PresentationFormat>
  <Paragraphs>86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jinipark</dc:creator>
  <cp:lastModifiedBy>jinipark</cp:lastModifiedBy>
  <cp:revision>7</cp:revision>
  <dcterms:created xsi:type="dcterms:W3CDTF">2016-12-05T01:20:19Z</dcterms:created>
  <dcterms:modified xsi:type="dcterms:W3CDTF">2016-12-05T08:51:20Z</dcterms:modified>
</cp:coreProperties>
</file>