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부분집합 구하기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5197388" y="695325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4850" y="1123950"/>
            <a:ext cx="1015425" cy="60990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5530275" y="1123950"/>
            <a:ext cx="584686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4761807" y="3149257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2639" y="2152649"/>
            <a:ext cx="1192836" cy="94952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355232" cy="9926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4480761" y="11825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1      2    3    4    5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5131814" y="494721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flipH="1">
            <a:off x="5225475" y="1123950"/>
            <a:ext cx="30480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892588" y="1724024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782074" y="1712419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5094694" y="2152649"/>
            <a:ext cx="130781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4699488" y="1413895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4277002" y="238532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경로 탐색 </a:t>
            </a:r>
            <a:r>
              <a:rPr lang="en-US" altLang="ko-KR" dirty="0"/>
              <a:t>(</a:t>
            </a:r>
            <a:r>
              <a:rPr lang="ko-KR" altLang="en-US" dirty="0"/>
              <a:t>그래프 </a:t>
            </a:r>
            <a:r>
              <a:rPr lang="en-US" altLang="ko-KR" dirty="0"/>
              <a:t>DFS)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CAC532-4062-4C4F-9E0D-FEFC8859DB1D}"/>
              </a:ext>
            </a:extLst>
          </p:cNvPr>
          <p:cNvCxnSpPr>
            <a:cxnSpLocks/>
          </p:cNvCxnSpPr>
          <p:nvPr/>
        </p:nvCxnSpPr>
        <p:spPr>
          <a:xfrm>
            <a:off x="5584861" y="1135555"/>
            <a:ext cx="1870750" cy="5983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3491D4-5A33-4FF9-8D0F-038D59D88D9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30275" y="1123950"/>
            <a:ext cx="1251525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FB5CC6-082E-40DD-86B9-8DBF76905F8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98717" y="2152649"/>
            <a:ext cx="626758" cy="1016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BBEACA-EBE0-4171-A6A1-D044D027B3F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804152" cy="9495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3230487-705A-4855-B7D0-D3EB323E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" y="688498"/>
            <a:ext cx="3838575" cy="1952625"/>
          </a:xfrm>
          <a:prstGeom prst="rect">
            <a:avLst/>
          </a:prstGeom>
        </p:spPr>
      </p:pic>
      <p:sp>
        <p:nvSpPr>
          <p:cNvPr id="64" name="&quot;허용 안 됨&quot; 기호 63">
            <a:extLst>
              <a:ext uri="{FF2B5EF4-FFF2-40B4-BE49-F238E27FC236}">
                <a16:creationId xmlns:a16="http://schemas.microsoft.com/office/drawing/2014/main" id="{ED88BE7C-3182-43DF-B505-8D8AE19D282D}"/>
              </a:ext>
            </a:extLst>
          </p:cNvPr>
          <p:cNvSpPr/>
          <p:nvPr/>
        </p:nvSpPr>
        <p:spPr>
          <a:xfrm>
            <a:off x="4114006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&quot;허용 안 됨&quot; 기호 64">
            <a:extLst>
              <a:ext uri="{FF2B5EF4-FFF2-40B4-BE49-F238E27FC236}">
                <a16:creationId xmlns:a16="http://schemas.microsoft.com/office/drawing/2014/main" id="{2D38CA38-4536-4B28-AB20-C6168294E3E1}"/>
              </a:ext>
            </a:extLst>
          </p:cNvPr>
          <p:cNvSpPr/>
          <p:nvPr/>
        </p:nvSpPr>
        <p:spPr>
          <a:xfrm>
            <a:off x="4578913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FD182-00E4-4535-9E71-C0CA3A82DB0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1858" y="3577882"/>
            <a:ext cx="1192836" cy="95346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C57CB9-D509-4707-964E-B26499C4EA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355232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B585B2E-F449-475B-B12D-7A505E9E4D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63914" y="3577882"/>
            <a:ext cx="130780" cy="1000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5F910-D056-40B6-BD0A-D5A19D9FA215}"/>
              </a:ext>
            </a:extLst>
          </p:cNvPr>
          <p:cNvSpPr txBox="1"/>
          <p:nvPr/>
        </p:nvSpPr>
        <p:spPr>
          <a:xfrm>
            <a:off x="4146221" y="38144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FC6FF6-755B-4D1E-9277-2418553E47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67936" y="3577882"/>
            <a:ext cx="626758" cy="10207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F5530C-D861-409B-9B4B-0E45F5F71B5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804152" cy="9534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4CCCAF3E-8040-4B90-9A27-87D48D0A06F1}"/>
              </a:ext>
            </a:extLst>
          </p:cNvPr>
          <p:cNvSpPr/>
          <p:nvPr/>
        </p:nvSpPr>
        <p:spPr>
          <a:xfrm>
            <a:off x="3983225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6E7B2531-922D-46B9-AD56-7CE5C51EBB61}"/>
              </a:ext>
            </a:extLst>
          </p:cNvPr>
          <p:cNvSpPr/>
          <p:nvPr/>
        </p:nvSpPr>
        <p:spPr>
          <a:xfrm>
            <a:off x="4448132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&quot;허용 안 됨&quot; 기호 74">
            <a:extLst>
              <a:ext uri="{FF2B5EF4-FFF2-40B4-BE49-F238E27FC236}">
                <a16:creationId xmlns:a16="http://schemas.microsoft.com/office/drawing/2014/main" id="{999FAF98-21DF-4AB4-A176-F5029A4EA6D0}"/>
              </a:ext>
            </a:extLst>
          </p:cNvPr>
          <p:cNvSpPr/>
          <p:nvPr/>
        </p:nvSpPr>
        <p:spPr>
          <a:xfrm>
            <a:off x="4875388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BFE77B-4630-4013-AC40-5E4D20BC998C}"/>
              </a:ext>
            </a:extLst>
          </p:cNvPr>
          <p:cNvSpPr/>
          <p:nvPr/>
        </p:nvSpPr>
        <p:spPr>
          <a:xfrm>
            <a:off x="5131814" y="4570972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150B279-67BA-420F-AB35-BEF2AE7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7193"/>
              </p:ext>
            </p:extLst>
          </p:nvPr>
        </p:nvGraphicFramePr>
        <p:xfrm>
          <a:off x="1774728" y="3035460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178370341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222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4FDE48D-5CEF-49E2-A561-266372A39F6C}"/>
              </a:ext>
            </a:extLst>
          </p:cNvPr>
          <p:cNvSpPr txBox="1"/>
          <p:nvPr/>
        </p:nvSpPr>
        <p:spPr>
          <a:xfrm>
            <a:off x="1436322" y="2737898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20797C-8356-4770-A9C9-9D93EF0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0845"/>
              </p:ext>
            </p:extLst>
          </p:nvPr>
        </p:nvGraphicFramePr>
        <p:xfrm>
          <a:off x="1799484" y="4407451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19147833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8799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6334E1B-0EE1-45A8-A580-7FBBB352666F}"/>
              </a:ext>
            </a:extLst>
          </p:cNvPr>
          <p:cNvSpPr txBox="1"/>
          <p:nvPr/>
        </p:nvSpPr>
        <p:spPr>
          <a:xfrm>
            <a:off x="1461078" y="4109889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B8D604-A93B-4CA9-BF59-7DC552B19F39}"/>
              </a:ext>
            </a:extLst>
          </p:cNvPr>
          <p:cNvCxnSpPr>
            <a:cxnSpLocks/>
          </p:cNvCxnSpPr>
          <p:nvPr/>
        </p:nvCxnSpPr>
        <p:spPr>
          <a:xfrm flipH="1">
            <a:off x="2725503" y="3494782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5316357-9339-4C24-855B-C5D9298E3DB4}"/>
              </a:ext>
            </a:extLst>
          </p:cNvPr>
          <p:cNvSpPr/>
          <p:nvPr/>
        </p:nvSpPr>
        <p:spPr>
          <a:xfrm>
            <a:off x="4669673" y="3182709"/>
            <a:ext cx="780231" cy="45167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0DD3214-C8A8-4421-A18E-98EF38C27CE4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3621997" y="3387479"/>
            <a:ext cx="1047676" cy="2106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31EE85-471D-4185-81DE-9CFCD1FA37D4}"/>
              </a:ext>
            </a:extLst>
          </p:cNvPr>
          <p:cNvSpPr txBox="1"/>
          <p:nvPr/>
        </p:nvSpPr>
        <p:spPr>
          <a:xfrm>
            <a:off x="1086629" y="350223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을 방문 했다가</a:t>
            </a:r>
            <a:endParaRPr lang="en-US" altLang="ko-KR" sz="1400" dirty="0"/>
          </a:p>
          <a:p>
            <a:r>
              <a:rPr lang="ko-KR" altLang="en-US" sz="1400" dirty="0"/>
              <a:t>빠질 땐 체크 해제</a:t>
            </a:r>
          </a:p>
        </p:txBody>
      </p:sp>
    </p:spTree>
    <p:extLst>
      <p:ext uri="{BB962C8B-B14F-4D97-AF65-F5344CB8AC3E}">
        <p14:creationId xmlns:p14="http://schemas.microsoft.com/office/powerpoint/2010/main" val="28307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621</Words>
  <Application>Microsoft Office PowerPoint</Application>
  <PresentationFormat>와이드스크린</PresentationFormat>
  <Paragraphs>184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20</cp:revision>
  <dcterms:created xsi:type="dcterms:W3CDTF">2023-07-08T05:34:30Z</dcterms:created>
  <dcterms:modified xsi:type="dcterms:W3CDTF">2023-07-13T23:27:59Z</dcterms:modified>
</cp:coreProperties>
</file>