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0" r:id="rId6"/>
    <p:sldId id="268" r:id="rId7"/>
    <p:sldId id="257" r:id="rId8"/>
    <p:sldId id="263" r:id="rId9"/>
    <p:sldId id="258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624930" y="695325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624930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23950"/>
            <a:ext cx="1376779" cy="59815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53080" y="1123950"/>
            <a:ext cx="0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499789" y="128412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</a:t>
            </a:r>
            <a:r>
              <a:rPr lang="en-US" altLang="ko-KR" dirty="0">
                <a:solidFill>
                  <a:srgbClr val="0000FF"/>
                </a:solidFill>
              </a:rPr>
              <a:t>(+)</a:t>
            </a:r>
            <a:r>
              <a:rPr lang="ko-KR" altLang="en-US" dirty="0"/>
              <a:t>        </a:t>
            </a:r>
            <a:r>
              <a:rPr lang="ko-KR" altLang="en-US" dirty="0">
                <a:solidFill>
                  <a:srgbClr val="FF0000"/>
                </a:solidFill>
              </a:rPr>
              <a:t>오</a:t>
            </a:r>
            <a:r>
              <a:rPr lang="en-US" altLang="ko-KR" dirty="0">
                <a:solidFill>
                  <a:srgbClr val="FF0000"/>
                </a:solidFill>
              </a:rPr>
              <a:t>(-)</a:t>
            </a:r>
            <a:r>
              <a:rPr lang="ko-KR" altLang="en-US" dirty="0">
                <a:solidFill>
                  <a:srgbClr val="FF0000"/>
                </a:solidFill>
              </a:rPr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3" y="3169413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262734" y="3169412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748113" y="2150731"/>
            <a:ext cx="828188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6301" y="2150731"/>
            <a:ext cx="14583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3386565" y="272951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 </a:t>
            </a:r>
            <a:r>
              <a:rPr lang="ko-KR" altLang="en-US" dirty="0"/>
              <a:t>      </a:t>
            </a:r>
            <a:r>
              <a:rPr lang="ko-KR" altLang="en-US" dirty="0">
                <a:solidFill>
                  <a:srgbClr val="FF0000"/>
                </a:solidFill>
              </a:rPr>
              <a:t>오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1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양팔저울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4599"/>
              </p:ext>
            </p:extLst>
          </p:nvPr>
        </p:nvGraphicFramePr>
        <p:xfrm>
          <a:off x="2462966" y="880266"/>
          <a:ext cx="352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2512918" y="59726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추의 무게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CCA71-EBF3-4FEC-9EE7-9D77F3A49731}"/>
              </a:ext>
            </a:extLst>
          </p:cNvPr>
          <p:cNvSpPr/>
          <p:nvPr/>
        </p:nvSpPr>
        <p:spPr>
          <a:xfrm>
            <a:off x="700254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E8DD5F-47C4-417D-BE76-A5F6771F1EB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5953080" y="1123950"/>
            <a:ext cx="137761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438759" y="864812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5" idx="1"/>
          </p:cNvCxnSpPr>
          <p:nvPr/>
        </p:nvCxnSpPr>
        <p:spPr>
          <a:xfrm>
            <a:off x="2782526" y="1049478"/>
            <a:ext cx="1465625" cy="88694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5110808" y="3167721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862657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B20A2DE-F3A3-4B71-8385-2B7FD160735E}"/>
              </a:ext>
            </a:extLst>
          </p:cNvPr>
          <p:cNvSpPr/>
          <p:nvPr/>
        </p:nvSpPr>
        <p:spPr>
          <a:xfrm>
            <a:off x="2446568" y="1244133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D06BE4-ACCE-4DA1-83C5-2596B9116A7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2815683" y="1436526"/>
            <a:ext cx="604280" cy="194720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502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5027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921831" y="3598038"/>
            <a:ext cx="826282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>
            <a:off x="3748113" y="3598038"/>
            <a:ext cx="16489" cy="10169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52EE28-FB45-4DD4-8CE0-C8AFACD13E05}"/>
              </a:ext>
            </a:extLst>
          </p:cNvPr>
          <p:cNvSpPr/>
          <p:nvPr/>
        </p:nvSpPr>
        <p:spPr>
          <a:xfrm>
            <a:off x="4284526" y="461333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612871-AD97-4F90-BC15-83CF7CA859FE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>
            <a:off x="3748113" y="3598038"/>
            <a:ext cx="864563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94A8A4-19D3-4639-8E8B-AD74C94AD26D}"/>
              </a:ext>
            </a:extLst>
          </p:cNvPr>
          <p:cNvSpPr/>
          <p:nvPr/>
        </p:nvSpPr>
        <p:spPr>
          <a:xfrm>
            <a:off x="2436380" y="1615051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3513B5D-B107-478F-8085-DDF81433581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639324" y="1992786"/>
            <a:ext cx="215170" cy="230475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6179197" y="30501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0B014DA-4023-4CAD-98A7-72163EEC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72" y="5393678"/>
            <a:ext cx="8267700" cy="1447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127A5CB-5D98-4B5E-A225-07A55B1E689A}"/>
              </a:ext>
            </a:extLst>
          </p:cNvPr>
          <p:cNvSpPr txBox="1"/>
          <p:nvPr/>
        </p:nvSpPr>
        <p:spPr>
          <a:xfrm>
            <a:off x="2593681" y="422238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 </a:t>
            </a:r>
            <a:r>
              <a:rPr lang="ko-KR" altLang="en-US" dirty="0"/>
              <a:t>      </a:t>
            </a:r>
            <a:r>
              <a:rPr lang="ko-KR" altLang="en-US" dirty="0">
                <a:solidFill>
                  <a:srgbClr val="FF0000"/>
                </a:solidFill>
              </a:rPr>
              <a:t>오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AD8E7B-F486-4DCA-8866-874C670D0C0F}"/>
              </a:ext>
            </a:extLst>
          </p:cNvPr>
          <p:cNvCxnSpPr/>
          <p:nvPr/>
        </p:nvCxnSpPr>
        <p:spPr>
          <a:xfrm>
            <a:off x="366235" y="1529390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7550B59-3D9A-4A00-B923-B1B16C54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1230"/>
              </p:ext>
            </p:extLst>
          </p:nvPr>
        </p:nvGraphicFramePr>
        <p:xfrm>
          <a:off x="409346" y="1034943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749281-FC22-4F1C-AC58-269D7073D8A0}"/>
              </a:ext>
            </a:extLst>
          </p:cNvPr>
          <p:cNvCxnSpPr/>
          <p:nvPr/>
        </p:nvCxnSpPr>
        <p:spPr>
          <a:xfrm>
            <a:off x="7520872" y="1128397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6112BFBB-D4A1-4653-BD6C-256205F2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57040"/>
              </p:ext>
            </p:extLst>
          </p:nvPr>
        </p:nvGraphicFramePr>
        <p:xfrm>
          <a:off x="8772894" y="680940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02A1DFAF-436A-4652-90A2-59204BE49510}"/>
              </a:ext>
            </a:extLst>
          </p:cNvPr>
          <p:cNvSpPr/>
          <p:nvPr/>
        </p:nvSpPr>
        <p:spPr>
          <a:xfrm>
            <a:off x="971549" y="1542098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38F15653-515C-4ADC-9137-CEF45301DE27}"/>
              </a:ext>
            </a:extLst>
          </p:cNvPr>
          <p:cNvSpPr/>
          <p:nvPr/>
        </p:nvSpPr>
        <p:spPr>
          <a:xfrm>
            <a:off x="8132256" y="1138372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0F3055-8B99-487E-B064-341FCFDFB1CF}"/>
              </a:ext>
            </a:extLst>
          </p:cNvPr>
          <p:cNvGrpSpPr/>
          <p:nvPr/>
        </p:nvGrpSpPr>
        <p:grpSpPr>
          <a:xfrm>
            <a:off x="1522160" y="1049478"/>
            <a:ext cx="532480" cy="163966"/>
            <a:chOff x="691638" y="2789969"/>
            <a:chExt cx="532480" cy="163966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D338A1F-53F1-4695-9392-E35611325C2A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7249A2D8-AA89-4508-BE74-D0253A2880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3D84DCE-43AA-4188-8B58-B8D7F72856DD}"/>
              </a:ext>
            </a:extLst>
          </p:cNvPr>
          <p:cNvGrpSpPr/>
          <p:nvPr/>
        </p:nvGrpSpPr>
        <p:grpSpPr>
          <a:xfrm>
            <a:off x="7475070" y="657399"/>
            <a:ext cx="532480" cy="163966"/>
            <a:chOff x="691638" y="2789969"/>
            <a:chExt cx="532480" cy="16396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0F8E369-A9DD-4B23-AED9-C880E7E8193A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연결선: 구부러짐 106">
              <a:extLst>
                <a:ext uri="{FF2B5EF4-FFF2-40B4-BE49-F238E27FC236}">
                  <a16:creationId xmlns:a16="http://schemas.microsoft.com/office/drawing/2014/main" id="{ED79260A-147B-490A-8A69-2D3C16DBD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433E112-47EF-466B-9DD3-218139656B0A}"/>
              </a:ext>
            </a:extLst>
          </p:cNvPr>
          <p:cNvSpPr txBox="1"/>
          <p:nvPr/>
        </p:nvSpPr>
        <p:spPr>
          <a:xfrm>
            <a:off x="339434" y="18485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6785D2D-4C0D-4B16-80E6-D560B440F3D3}"/>
              </a:ext>
            </a:extLst>
          </p:cNvPr>
          <p:cNvCxnSpPr/>
          <p:nvPr/>
        </p:nvCxnSpPr>
        <p:spPr>
          <a:xfrm>
            <a:off x="431927" y="3290789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07AB4323-1A68-476B-9F65-3A198D14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02517"/>
              </p:ext>
            </p:extLst>
          </p:nvPr>
        </p:nvGraphicFramePr>
        <p:xfrm>
          <a:off x="475038" y="27963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22A8B546-19ED-41FD-B20B-DC99659405FE}"/>
              </a:ext>
            </a:extLst>
          </p:cNvPr>
          <p:cNvSpPr/>
          <p:nvPr/>
        </p:nvSpPr>
        <p:spPr>
          <a:xfrm>
            <a:off x="1037241" y="3303497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2E26062-4ABB-42EB-972F-59FE6BA7EC0C}"/>
              </a:ext>
            </a:extLst>
          </p:cNvPr>
          <p:cNvGrpSpPr/>
          <p:nvPr/>
        </p:nvGrpSpPr>
        <p:grpSpPr>
          <a:xfrm>
            <a:off x="1587852" y="2810877"/>
            <a:ext cx="532480" cy="163966"/>
            <a:chOff x="691638" y="2789969"/>
            <a:chExt cx="532480" cy="16396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036320-802C-4CAD-92F5-4AA10EF21519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연결선: 구부러짐 113">
              <a:extLst>
                <a:ext uri="{FF2B5EF4-FFF2-40B4-BE49-F238E27FC236}">
                  <a16:creationId xmlns:a16="http://schemas.microsoft.com/office/drawing/2014/main" id="{81221877-BCCE-4387-A1C9-B74FB46AA6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0A1B845E-9A09-44C8-9BFD-6E65A423B203}"/>
              </a:ext>
            </a:extLst>
          </p:cNvPr>
          <p:cNvSpPr txBox="1"/>
          <p:nvPr/>
        </p:nvSpPr>
        <p:spPr>
          <a:xfrm>
            <a:off x="405126" y="360991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3g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63B95CB3-311C-452C-B34D-BD5D88780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4634"/>
              </p:ext>
            </p:extLst>
          </p:nvPr>
        </p:nvGraphicFramePr>
        <p:xfrm>
          <a:off x="882418" y="27963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0BE640D5-9E26-4E36-8D51-5325D24A2DB4}"/>
              </a:ext>
            </a:extLst>
          </p:cNvPr>
          <p:cNvSpPr txBox="1"/>
          <p:nvPr/>
        </p:nvSpPr>
        <p:spPr>
          <a:xfrm>
            <a:off x="8104528" y="1510379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이경우도 추를 오른쪽에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FC28179-9003-420B-B5C6-5489A4B0D10D}"/>
              </a:ext>
            </a:extLst>
          </p:cNvPr>
          <p:cNvCxnSpPr/>
          <p:nvPr/>
        </p:nvCxnSpPr>
        <p:spPr>
          <a:xfrm>
            <a:off x="431927" y="5287749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CFBFE8D7-F45F-4CB9-AD1D-6A3BA0E5C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0279"/>
              </p:ext>
            </p:extLst>
          </p:nvPr>
        </p:nvGraphicFramePr>
        <p:xfrm>
          <a:off x="475038" y="479330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4D990CC6-BD25-4013-A254-FB187B454409}"/>
              </a:ext>
            </a:extLst>
          </p:cNvPr>
          <p:cNvSpPr/>
          <p:nvPr/>
        </p:nvSpPr>
        <p:spPr>
          <a:xfrm>
            <a:off x="1037241" y="5300457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61C8988-CB25-4AB4-8177-35F63BCF00BB}"/>
              </a:ext>
            </a:extLst>
          </p:cNvPr>
          <p:cNvGrpSpPr/>
          <p:nvPr/>
        </p:nvGrpSpPr>
        <p:grpSpPr>
          <a:xfrm>
            <a:off x="1587852" y="4807837"/>
            <a:ext cx="532480" cy="163966"/>
            <a:chOff x="691638" y="2789969"/>
            <a:chExt cx="532480" cy="163966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56A6E8C-DFE0-45A7-8E26-18EC4119261C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연결선: 구부러짐 122">
              <a:extLst>
                <a:ext uri="{FF2B5EF4-FFF2-40B4-BE49-F238E27FC236}">
                  <a16:creationId xmlns:a16="http://schemas.microsoft.com/office/drawing/2014/main" id="{B9FB035C-AE88-4891-8B38-A604F44A08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CBD8E9A-2007-43D8-8A83-FAF42565AAEA}"/>
              </a:ext>
            </a:extLst>
          </p:cNvPr>
          <p:cNvSpPr txBox="1"/>
          <p:nvPr/>
        </p:nvSpPr>
        <p:spPr>
          <a:xfrm>
            <a:off x="405126" y="560687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9g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E2E538A2-6260-4C88-97AC-AA802D8AD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942"/>
              </p:ext>
            </p:extLst>
          </p:nvPr>
        </p:nvGraphicFramePr>
        <p:xfrm>
          <a:off x="882418" y="479330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3A5741DE-C2C8-4067-AC6A-E6ABC13C4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35722"/>
              </p:ext>
            </p:extLst>
          </p:nvPr>
        </p:nvGraphicFramePr>
        <p:xfrm>
          <a:off x="680176" y="43512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16B2F12-CC54-414B-975D-451E767E22B2}"/>
              </a:ext>
            </a:extLst>
          </p:cNvPr>
          <p:cNvCxnSpPr/>
          <p:nvPr/>
        </p:nvCxnSpPr>
        <p:spPr>
          <a:xfrm>
            <a:off x="7651155" y="3062390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71D4351-2A0A-4972-8334-EED606F50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97110"/>
              </p:ext>
            </p:extLst>
          </p:nvPr>
        </p:nvGraphicFramePr>
        <p:xfrm>
          <a:off x="7490831" y="2557841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7EE0DD3F-FE89-484C-A079-16D54DFD43E3}"/>
              </a:ext>
            </a:extLst>
          </p:cNvPr>
          <p:cNvSpPr/>
          <p:nvPr/>
        </p:nvSpPr>
        <p:spPr>
          <a:xfrm>
            <a:off x="8256469" y="3075098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1F6C5FC-C0CD-4D73-B709-3546F91986C5}"/>
              </a:ext>
            </a:extLst>
          </p:cNvPr>
          <p:cNvGrpSpPr/>
          <p:nvPr/>
        </p:nvGrpSpPr>
        <p:grpSpPr>
          <a:xfrm>
            <a:off x="7843548" y="2581234"/>
            <a:ext cx="532480" cy="163966"/>
            <a:chOff x="691638" y="2789969"/>
            <a:chExt cx="532480" cy="163966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917047F-182A-4634-A2C6-8C6016FC0C6E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92C5F562-DDE0-4FE3-BB6F-733141EA5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F9312EE-FAE3-4986-B31F-750791C5B804}"/>
              </a:ext>
            </a:extLst>
          </p:cNvPr>
          <p:cNvSpPr txBox="1"/>
          <p:nvPr/>
        </p:nvSpPr>
        <p:spPr>
          <a:xfrm>
            <a:off x="7624354" y="33815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3AA64293-71C8-43B4-B935-3424CA873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07358"/>
              </p:ext>
            </p:extLst>
          </p:nvPr>
        </p:nvGraphicFramePr>
        <p:xfrm>
          <a:off x="8928241" y="2557841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E966C18-43A5-4FDA-A0A3-9018952095F8}"/>
              </a:ext>
            </a:extLst>
          </p:cNvPr>
          <p:cNvCxnSpPr/>
          <p:nvPr/>
        </p:nvCxnSpPr>
        <p:spPr>
          <a:xfrm>
            <a:off x="5988410" y="4591717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AC823FE-0148-4DDA-B989-5E6765FE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26742"/>
              </p:ext>
            </p:extLst>
          </p:nvPr>
        </p:nvGraphicFramePr>
        <p:xfrm>
          <a:off x="5828086" y="4087168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37" name="이등변 삼각형 136">
            <a:extLst>
              <a:ext uri="{FF2B5EF4-FFF2-40B4-BE49-F238E27FC236}">
                <a16:creationId xmlns:a16="http://schemas.microsoft.com/office/drawing/2014/main" id="{639B5E8C-E1E1-4FD3-88C3-D089A5D93200}"/>
              </a:ext>
            </a:extLst>
          </p:cNvPr>
          <p:cNvSpPr/>
          <p:nvPr/>
        </p:nvSpPr>
        <p:spPr>
          <a:xfrm>
            <a:off x="6593724" y="4604425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580FE17-AA76-460A-9B29-3090F759C240}"/>
              </a:ext>
            </a:extLst>
          </p:cNvPr>
          <p:cNvGrpSpPr/>
          <p:nvPr/>
        </p:nvGrpSpPr>
        <p:grpSpPr>
          <a:xfrm>
            <a:off x="6180803" y="4110561"/>
            <a:ext cx="532480" cy="163966"/>
            <a:chOff x="691638" y="2789969"/>
            <a:chExt cx="532480" cy="163966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695756F-70D9-4895-81F0-CEB913ED0414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연결선: 구부러짐 139">
              <a:extLst>
                <a:ext uri="{FF2B5EF4-FFF2-40B4-BE49-F238E27FC236}">
                  <a16:creationId xmlns:a16="http://schemas.microsoft.com/office/drawing/2014/main" id="{A264B50A-807D-4680-ADAC-DD3A0F00A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9E2E900-1D3B-4AE9-A2D0-D1095C70F488}"/>
              </a:ext>
            </a:extLst>
          </p:cNvPr>
          <p:cNvSpPr txBox="1"/>
          <p:nvPr/>
        </p:nvSpPr>
        <p:spPr>
          <a:xfrm>
            <a:off x="5961609" y="491084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3g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DA0C4C61-FD84-457D-9B71-B0CB35DC2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01268"/>
              </p:ext>
            </p:extLst>
          </p:nvPr>
        </p:nvGraphicFramePr>
        <p:xfrm>
          <a:off x="6064571" y="3763604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4775637D-6432-45CE-8B9E-BF3C6EAF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42414"/>
              </p:ext>
            </p:extLst>
          </p:nvPr>
        </p:nvGraphicFramePr>
        <p:xfrm>
          <a:off x="7192794" y="4151713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49A6D2A-747C-4037-B233-C7D399D5977D}"/>
              </a:ext>
            </a:extLst>
          </p:cNvPr>
          <p:cNvCxnSpPr>
            <a:cxnSpLocks/>
          </p:cNvCxnSpPr>
          <p:nvPr/>
        </p:nvCxnSpPr>
        <p:spPr>
          <a:xfrm flipV="1">
            <a:off x="2243577" y="5584644"/>
            <a:ext cx="2117682" cy="207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32A1A31-47CD-47F0-9AAF-E2ED88FDE264}"/>
              </a:ext>
            </a:extLst>
          </p:cNvPr>
          <p:cNvCxnSpPr>
            <a:cxnSpLocks/>
          </p:cNvCxnSpPr>
          <p:nvPr/>
        </p:nvCxnSpPr>
        <p:spPr>
          <a:xfrm flipV="1">
            <a:off x="2243577" y="5632128"/>
            <a:ext cx="2117682" cy="207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5197388" y="695325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4850" y="1123950"/>
            <a:ext cx="1015425" cy="60990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5530275" y="1123950"/>
            <a:ext cx="584686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4761807" y="3149257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2639" y="2152649"/>
            <a:ext cx="1192836" cy="94952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355232" cy="9926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4480761" y="11825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1      2    3    4    5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5131814" y="494721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flipH="1">
            <a:off x="5225475" y="1123950"/>
            <a:ext cx="30480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892588" y="1724024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782074" y="1712419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5094694" y="2152649"/>
            <a:ext cx="130781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4699488" y="1413895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4277002" y="238532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경로 탐색 </a:t>
            </a:r>
            <a:r>
              <a:rPr lang="en-US" altLang="ko-KR" dirty="0"/>
              <a:t>(</a:t>
            </a:r>
            <a:r>
              <a:rPr lang="ko-KR" altLang="en-US" dirty="0"/>
              <a:t>그래프 </a:t>
            </a:r>
            <a:r>
              <a:rPr lang="en-US" altLang="ko-KR" dirty="0"/>
              <a:t>DFS)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CAC532-4062-4C4F-9E0D-FEFC8859DB1D}"/>
              </a:ext>
            </a:extLst>
          </p:cNvPr>
          <p:cNvCxnSpPr>
            <a:cxnSpLocks/>
          </p:cNvCxnSpPr>
          <p:nvPr/>
        </p:nvCxnSpPr>
        <p:spPr>
          <a:xfrm>
            <a:off x="5584861" y="1135555"/>
            <a:ext cx="1870750" cy="5983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3491D4-5A33-4FF9-8D0F-038D59D88D9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30275" y="1123950"/>
            <a:ext cx="1251525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FB5CC6-082E-40DD-86B9-8DBF76905F8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98717" y="2152649"/>
            <a:ext cx="626758" cy="1016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BBEACA-EBE0-4171-A6A1-D044D027B3F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804152" cy="9495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3230487-705A-4855-B7D0-D3EB323E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" y="688498"/>
            <a:ext cx="3838575" cy="1952625"/>
          </a:xfrm>
          <a:prstGeom prst="rect">
            <a:avLst/>
          </a:prstGeom>
        </p:spPr>
      </p:pic>
      <p:sp>
        <p:nvSpPr>
          <p:cNvPr id="64" name="&quot;허용 안 됨&quot; 기호 63">
            <a:extLst>
              <a:ext uri="{FF2B5EF4-FFF2-40B4-BE49-F238E27FC236}">
                <a16:creationId xmlns:a16="http://schemas.microsoft.com/office/drawing/2014/main" id="{ED88BE7C-3182-43DF-B505-8D8AE19D282D}"/>
              </a:ext>
            </a:extLst>
          </p:cNvPr>
          <p:cNvSpPr/>
          <p:nvPr/>
        </p:nvSpPr>
        <p:spPr>
          <a:xfrm>
            <a:off x="4114006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&quot;허용 안 됨&quot; 기호 64">
            <a:extLst>
              <a:ext uri="{FF2B5EF4-FFF2-40B4-BE49-F238E27FC236}">
                <a16:creationId xmlns:a16="http://schemas.microsoft.com/office/drawing/2014/main" id="{2D38CA38-4536-4B28-AB20-C6168294E3E1}"/>
              </a:ext>
            </a:extLst>
          </p:cNvPr>
          <p:cNvSpPr/>
          <p:nvPr/>
        </p:nvSpPr>
        <p:spPr>
          <a:xfrm>
            <a:off x="4578913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FD182-00E4-4535-9E71-C0CA3A82DB0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1858" y="3577882"/>
            <a:ext cx="1192836" cy="95346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C57CB9-D509-4707-964E-B26499C4EA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355232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B585B2E-F449-475B-B12D-7A505E9E4D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63914" y="3577882"/>
            <a:ext cx="130780" cy="1000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5F910-D056-40B6-BD0A-D5A19D9FA215}"/>
              </a:ext>
            </a:extLst>
          </p:cNvPr>
          <p:cNvSpPr txBox="1"/>
          <p:nvPr/>
        </p:nvSpPr>
        <p:spPr>
          <a:xfrm>
            <a:off x="4146221" y="38144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FC6FF6-755B-4D1E-9277-2418553E47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67936" y="3577882"/>
            <a:ext cx="626758" cy="10207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F5530C-D861-409B-9B4B-0E45F5F71B5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804152" cy="9534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4CCCAF3E-8040-4B90-9A27-87D48D0A06F1}"/>
              </a:ext>
            </a:extLst>
          </p:cNvPr>
          <p:cNvSpPr/>
          <p:nvPr/>
        </p:nvSpPr>
        <p:spPr>
          <a:xfrm>
            <a:off x="3983225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6E7B2531-922D-46B9-AD56-7CE5C51EBB61}"/>
              </a:ext>
            </a:extLst>
          </p:cNvPr>
          <p:cNvSpPr/>
          <p:nvPr/>
        </p:nvSpPr>
        <p:spPr>
          <a:xfrm>
            <a:off x="4448132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&quot;허용 안 됨&quot; 기호 74">
            <a:extLst>
              <a:ext uri="{FF2B5EF4-FFF2-40B4-BE49-F238E27FC236}">
                <a16:creationId xmlns:a16="http://schemas.microsoft.com/office/drawing/2014/main" id="{999FAF98-21DF-4AB4-A176-F5029A4EA6D0}"/>
              </a:ext>
            </a:extLst>
          </p:cNvPr>
          <p:cNvSpPr/>
          <p:nvPr/>
        </p:nvSpPr>
        <p:spPr>
          <a:xfrm>
            <a:off x="4875388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BFE77B-4630-4013-AC40-5E4D20BC998C}"/>
              </a:ext>
            </a:extLst>
          </p:cNvPr>
          <p:cNvSpPr/>
          <p:nvPr/>
        </p:nvSpPr>
        <p:spPr>
          <a:xfrm>
            <a:off x="5131814" y="4570972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150B279-67BA-420F-AB35-BEF2AE7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7193"/>
              </p:ext>
            </p:extLst>
          </p:nvPr>
        </p:nvGraphicFramePr>
        <p:xfrm>
          <a:off x="1774728" y="3035460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178370341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222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4FDE48D-5CEF-49E2-A561-266372A39F6C}"/>
              </a:ext>
            </a:extLst>
          </p:cNvPr>
          <p:cNvSpPr txBox="1"/>
          <p:nvPr/>
        </p:nvSpPr>
        <p:spPr>
          <a:xfrm>
            <a:off x="1436322" y="2737898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20797C-8356-4770-A9C9-9D93EF0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0845"/>
              </p:ext>
            </p:extLst>
          </p:nvPr>
        </p:nvGraphicFramePr>
        <p:xfrm>
          <a:off x="1799484" y="4407451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19147833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8799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6334E1B-0EE1-45A8-A580-7FBBB352666F}"/>
              </a:ext>
            </a:extLst>
          </p:cNvPr>
          <p:cNvSpPr txBox="1"/>
          <p:nvPr/>
        </p:nvSpPr>
        <p:spPr>
          <a:xfrm>
            <a:off x="1461078" y="4109889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B8D604-A93B-4CA9-BF59-7DC552B19F39}"/>
              </a:ext>
            </a:extLst>
          </p:cNvPr>
          <p:cNvCxnSpPr>
            <a:cxnSpLocks/>
          </p:cNvCxnSpPr>
          <p:nvPr/>
        </p:nvCxnSpPr>
        <p:spPr>
          <a:xfrm flipH="1">
            <a:off x="2725503" y="3494782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5316357-9339-4C24-855B-C5D9298E3DB4}"/>
              </a:ext>
            </a:extLst>
          </p:cNvPr>
          <p:cNvSpPr/>
          <p:nvPr/>
        </p:nvSpPr>
        <p:spPr>
          <a:xfrm>
            <a:off x="4669673" y="3182709"/>
            <a:ext cx="780231" cy="45167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0DD3214-C8A8-4421-A18E-98EF38C27CE4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3621997" y="3387479"/>
            <a:ext cx="1047676" cy="2106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31EE85-471D-4185-81DE-9CFCD1FA37D4}"/>
              </a:ext>
            </a:extLst>
          </p:cNvPr>
          <p:cNvSpPr txBox="1"/>
          <p:nvPr/>
        </p:nvSpPr>
        <p:spPr>
          <a:xfrm>
            <a:off x="1086629" y="350223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을 방문 했다가</a:t>
            </a:r>
            <a:endParaRPr lang="en-US" altLang="ko-KR" sz="1400" dirty="0"/>
          </a:p>
          <a:p>
            <a:r>
              <a:rPr lang="ko-KR" altLang="en-US" sz="1400" dirty="0"/>
              <a:t>빠질 땐 체크 해제</a:t>
            </a:r>
          </a:p>
        </p:txBody>
      </p:sp>
    </p:spTree>
    <p:extLst>
      <p:ext uri="{BB962C8B-B14F-4D97-AF65-F5344CB8AC3E}">
        <p14:creationId xmlns:p14="http://schemas.microsoft.com/office/powerpoint/2010/main" val="283073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624930" y="695325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166282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23950"/>
            <a:ext cx="1376779" cy="59815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94432" y="1123950"/>
            <a:ext cx="458648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757593" y="122550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3" y="3169413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108223" y="3169412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651485" y="2150731"/>
            <a:ext cx="924816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4339745" y="2150731"/>
            <a:ext cx="236556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6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동전 </a:t>
            </a:r>
            <a:r>
              <a:rPr lang="ko-KR" altLang="en-US" dirty="0" err="1"/>
              <a:t>바꿔주기</a:t>
            </a:r>
            <a:r>
              <a:rPr lang="ko-KR" altLang="en-US" dirty="0"/>
              <a:t>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751"/>
              </p:ext>
            </p:extLst>
          </p:nvPr>
        </p:nvGraphicFramePr>
        <p:xfrm>
          <a:off x="1786691" y="880266"/>
          <a:ext cx="671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8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35568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1836643" y="59726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금액과 개수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CCA71-EBF3-4FEC-9EE7-9D77F3A49731}"/>
              </a:ext>
            </a:extLst>
          </p:cNvPr>
          <p:cNvSpPr/>
          <p:nvPr/>
        </p:nvSpPr>
        <p:spPr>
          <a:xfrm>
            <a:off x="700254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E8DD5F-47C4-417D-BE76-A5F6771F1EB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5953080" y="1123950"/>
            <a:ext cx="137761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1762484" y="864812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>
            <a:off x="2479156" y="1049478"/>
            <a:ext cx="2278437" cy="3606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4796483" y="3167721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451704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B20A2DE-F3A3-4B71-8385-2B7FD160735E}"/>
              </a:ext>
            </a:extLst>
          </p:cNvPr>
          <p:cNvSpPr/>
          <p:nvPr/>
        </p:nvSpPr>
        <p:spPr>
          <a:xfrm>
            <a:off x="1770293" y="1244133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D06BE4-ACCE-4DA1-83C5-2596B9116A7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2457827" y="1436526"/>
            <a:ext cx="962136" cy="194720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746860" y="3598038"/>
            <a:ext cx="904625" cy="101529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flipH="1">
            <a:off x="3589631" y="3598038"/>
            <a:ext cx="61854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52EE28-FB45-4DD4-8CE0-C8AFACD13E05}"/>
              </a:ext>
            </a:extLst>
          </p:cNvPr>
          <p:cNvSpPr/>
          <p:nvPr/>
        </p:nvSpPr>
        <p:spPr>
          <a:xfrm>
            <a:off x="4284526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612871-AD97-4F90-BC15-83CF7CA859FE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>
            <a:off x="3651485" y="3598038"/>
            <a:ext cx="786220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94A8A4-19D3-4639-8E8B-AD74C94AD26D}"/>
              </a:ext>
            </a:extLst>
          </p:cNvPr>
          <p:cNvSpPr/>
          <p:nvPr/>
        </p:nvSpPr>
        <p:spPr>
          <a:xfrm>
            <a:off x="1760105" y="1615051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3513B5D-B107-478F-8085-DDF81433581A}"/>
              </a:ext>
            </a:extLst>
          </p:cNvPr>
          <p:cNvCxnSpPr>
            <a:cxnSpLocks/>
            <a:stCxn id="28" idx="2"/>
            <a:endCxn id="146" idx="1"/>
          </p:cNvCxnSpPr>
          <p:nvPr/>
        </p:nvCxnSpPr>
        <p:spPr>
          <a:xfrm>
            <a:off x="2122259" y="1992786"/>
            <a:ext cx="532339" cy="22779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592C5F-8BD6-420B-AF63-F57713D0823A}"/>
              </a:ext>
            </a:extLst>
          </p:cNvPr>
          <p:cNvSpPr/>
          <p:nvPr/>
        </p:nvSpPr>
        <p:spPr>
          <a:xfrm>
            <a:off x="608441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5953080" y="1123950"/>
            <a:ext cx="45948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5497FA-DD42-4775-A139-801F578A626E}"/>
              </a:ext>
            </a:extLst>
          </p:cNvPr>
          <p:cNvSpPr txBox="1"/>
          <p:nvPr/>
        </p:nvSpPr>
        <p:spPr>
          <a:xfrm>
            <a:off x="3676381" y="262487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FB25A2-9C9C-41D1-BB48-34F57A1FF016}"/>
              </a:ext>
            </a:extLst>
          </p:cNvPr>
          <p:cNvSpPr/>
          <p:nvPr/>
        </p:nvSpPr>
        <p:spPr>
          <a:xfrm>
            <a:off x="3860489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D70C42-FF5A-4C8D-A571-F3288FFF55F6}"/>
              </a:ext>
            </a:extLst>
          </p:cNvPr>
          <p:cNvSpPr/>
          <p:nvPr/>
        </p:nvSpPr>
        <p:spPr>
          <a:xfrm>
            <a:off x="3028097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7524045-5508-411E-8452-6C3664503388}"/>
              </a:ext>
            </a:extLst>
          </p:cNvPr>
          <p:cNvCxnSpPr>
            <a:cxnSpLocks/>
            <a:stCxn id="14" idx="2"/>
            <a:endCxn id="101" idx="0"/>
          </p:cNvCxnSpPr>
          <p:nvPr/>
        </p:nvCxnSpPr>
        <p:spPr>
          <a:xfrm flipH="1">
            <a:off x="3181276" y="3598038"/>
            <a:ext cx="470209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A26F729-3589-4FC5-89DB-6E34E5C3F61B}"/>
              </a:ext>
            </a:extLst>
          </p:cNvPr>
          <p:cNvCxnSpPr>
            <a:cxnSpLocks/>
            <a:stCxn id="14" idx="2"/>
            <a:endCxn id="100" idx="0"/>
          </p:cNvCxnSpPr>
          <p:nvPr/>
        </p:nvCxnSpPr>
        <p:spPr>
          <a:xfrm>
            <a:off x="3651485" y="3598038"/>
            <a:ext cx="362183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9C35DC-6E16-4768-A2EF-1D251CA30111}"/>
              </a:ext>
            </a:extLst>
          </p:cNvPr>
          <p:cNvSpPr txBox="1"/>
          <p:nvPr/>
        </p:nvSpPr>
        <p:spPr>
          <a:xfrm>
            <a:off x="2654598" y="408610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4   5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47EA34-7119-413C-9765-705DDF1E25E5}"/>
              </a:ext>
            </a:extLst>
          </p:cNvPr>
          <p:cNvSpPr/>
          <p:nvPr/>
        </p:nvSpPr>
        <p:spPr>
          <a:xfrm>
            <a:off x="4692490" y="4597522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3106343-ECB4-4625-9F90-7FDD3A4015F4}"/>
              </a:ext>
            </a:extLst>
          </p:cNvPr>
          <p:cNvCxnSpPr>
            <a:cxnSpLocks/>
            <a:stCxn id="14" idx="2"/>
            <a:endCxn id="148" idx="0"/>
          </p:cNvCxnSpPr>
          <p:nvPr/>
        </p:nvCxnSpPr>
        <p:spPr>
          <a:xfrm>
            <a:off x="3651485" y="3598038"/>
            <a:ext cx="1194184" cy="9994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FD8E2B-FA4D-48F9-AD77-5341CD74E3BB}"/>
              </a:ext>
            </a:extLst>
          </p:cNvPr>
          <p:cNvSpPr/>
          <p:nvPr/>
        </p:nvSpPr>
        <p:spPr>
          <a:xfrm>
            <a:off x="5668867" y="3179072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DADCEF-9AD2-4BAF-9CAE-B772E193C729}"/>
              </a:ext>
            </a:extLst>
          </p:cNvPr>
          <p:cNvSpPr/>
          <p:nvPr/>
        </p:nvSpPr>
        <p:spPr>
          <a:xfrm>
            <a:off x="6323790" y="3179071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2047699-9F71-408D-ADA9-A67D7F13DF71}"/>
              </a:ext>
            </a:extLst>
          </p:cNvPr>
          <p:cNvCxnSpPr>
            <a:cxnSpLocks/>
            <a:stCxn id="87" idx="2"/>
            <a:endCxn id="150" idx="0"/>
          </p:cNvCxnSpPr>
          <p:nvPr/>
        </p:nvCxnSpPr>
        <p:spPr>
          <a:xfrm flipH="1">
            <a:off x="5900389" y="2150731"/>
            <a:ext cx="512174" cy="102834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A939A30-80EB-409E-868F-82DEBF224BF8}"/>
              </a:ext>
            </a:extLst>
          </p:cNvPr>
          <p:cNvCxnSpPr>
            <a:cxnSpLocks/>
            <a:stCxn id="87" idx="2"/>
            <a:endCxn id="152" idx="0"/>
          </p:cNvCxnSpPr>
          <p:nvPr/>
        </p:nvCxnSpPr>
        <p:spPr>
          <a:xfrm>
            <a:off x="6412563" y="2150731"/>
            <a:ext cx="142749" cy="10283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21A7CBF-B2A1-4074-8748-DEBADACFAA16}"/>
              </a:ext>
            </a:extLst>
          </p:cNvPr>
          <p:cNvSpPr/>
          <p:nvPr/>
        </p:nvSpPr>
        <p:spPr>
          <a:xfrm>
            <a:off x="6978712" y="3177380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29CD07-FB0A-46FC-9ADD-C66CE9A26DA7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6412563" y="2150731"/>
            <a:ext cx="797671" cy="1026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C0C33A-54B2-414F-9F21-86901563FA33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40C04A-1144-48FB-9E35-3B4D27711CEC}"/>
              </a:ext>
            </a:extLst>
          </p:cNvPr>
          <p:cNvSpPr txBox="1"/>
          <p:nvPr/>
        </p:nvSpPr>
        <p:spPr>
          <a:xfrm>
            <a:off x="5877660" y="263453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8AE45-2F0F-41E9-B566-DABD8C2D8CE5}"/>
              </a:ext>
            </a:extLst>
          </p:cNvPr>
          <p:cNvSpPr txBox="1"/>
          <p:nvPr/>
        </p:nvSpPr>
        <p:spPr>
          <a:xfrm>
            <a:off x="7685116" y="1830494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숫자는 </a:t>
            </a:r>
            <a:r>
              <a:rPr lang="en-US" altLang="ko-KR" sz="1400" dirty="0"/>
              <a:t>sum </a:t>
            </a:r>
            <a:r>
              <a:rPr lang="ko-KR" altLang="en-US" sz="1400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63649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166282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166282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18689"/>
            <a:ext cx="918131" cy="603417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94432" y="1118689"/>
            <a:ext cx="0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757593" y="12255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2" y="3169413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108222" y="3169412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698246" y="2150731"/>
            <a:ext cx="878055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4386506" y="2150731"/>
            <a:ext cx="189795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동전 분배하기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74445"/>
              </p:ext>
            </p:extLst>
          </p:nvPr>
        </p:nvGraphicFramePr>
        <p:xfrm>
          <a:off x="2462966" y="880266"/>
          <a:ext cx="12451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2512918" y="59726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명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438759" y="864812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>
            <a:off x="2900039" y="1049478"/>
            <a:ext cx="1857554" cy="3606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479648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498465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746860" y="3598038"/>
            <a:ext cx="951386" cy="101529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flipH="1">
            <a:off x="3589631" y="3598038"/>
            <a:ext cx="108615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592C5F-8BD6-420B-AF63-F57713D0823A}"/>
              </a:ext>
            </a:extLst>
          </p:cNvPr>
          <p:cNvSpPr/>
          <p:nvPr/>
        </p:nvSpPr>
        <p:spPr>
          <a:xfrm>
            <a:off x="608441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5494432" y="1118689"/>
            <a:ext cx="918131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5497FA-DD42-4775-A139-801F578A626E}"/>
              </a:ext>
            </a:extLst>
          </p:cNvPr>
          <p:cNvSpPr txBox="1"/>
          <p:nvPr/>
        </p:nvSpPr>
        <p:spPr>
          <a:xfrm>
            <a:off x="3676381" y="262487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D70C42-FF5A-4C8D-A571-F3288FFF55F6}"/>
              </a:ext>
            </a:extLst>
          </p:cNvPr>
          <p:cNvSpPr/>
          <p:nvPr/>
        </p:nvSpPr>
        <p:spPr>
          <a:xfrm>
            <a:off x="3028097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7524045-5508-411E-8452-6C3664503388}"/>
              </a:ext>
            </a:extLst>
          </p:cNvPr>
          <p:cNvCxnSpPr>
            <a:cxnSpLocks/>
            <a:stCxn id="14" idx="2"/>
            <a:endCxn id="101" idx="0"/>
          </p:cNvCxnSpPr>
          <p:nvPr/>
        </p:nvCxnSpPr>
        <p:spPr>
          <a:xfrm flipH="1">
            <a:off x="3181276" y="3598038"/>
            <a:ext cx="516970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9C35DC-6E16-4768-A2EF-1D251CA30111}"/>
              </a:ext>
            </a:extLst>
          </p:cNvPr>
          <p:cNvSpPr txBox="1"/>
          <p:nvPr/>
        </p:nvSpPr>
        <p:spPr>
          <a:xfrm>
            <a:off x="2654598" y="408610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FD8E2B-FA4D-48F9-AD77-5341CD74E3BB}"/>
              </a:ext>
            </a:extLst>
          </p:cNvPr>
          <p:cNvSpPr/>
          <p:nvPr/>
        </p:nvSpPr>
        <p:spPr>
          <a:xfrm>
            <a:off x="5668866" y="3179072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DADCEF-9AD2-4BAF-9CAE-B772E193C729}"/>
              </a:ext>
            </a:extLst>
          </p:cNvPr>
          <p:cNvSpPr/>
          <p:nvPr/>
        </p:nvSpPr>
        <p:spPr>
          <a:xfrm>
            <a:off x="6323789" y="317907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2047699-9F71-408D-ADA9-A67D7F13DF71}"/>
              </a:ext>
            </a:extLst>
          </p:cNvPr>
          <p:cNvCxnSpPr>
            <a:cxnSpLocks/>
            <a:stCxn id="87" idx="2"/>
            <a:endCxn id="150" idx="0"/>
          </p:cNvCxnSpPr>
          <p:nvPr/>
        </p:nvCxnSpPr>
        <p:spPr>
          <a:xfrm flipH="1">
            <a:off x="5947150" y="2150731"/>
            <a:ext cx="465413" cy="102834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A939A30-80EB-409E-868F-82DEBF224BF8}"/>
              </a:ext>
            </a:extLst>
          </p:cNvPr>
          <p:cNvCxnSpPr>
            <a:cxnSpLocks/>
            <a:stCxn id="87" idx="2"/>
            <a:endCxn id="152" idx="0"/>
          </p:cNvCxnSpPr>
          <p:nvPr/>
        </p:nvCxnSpPr>
        <p:spPr>
          <a:xfrm>
            <a:off x="6412563" y="2150731"/>
            <a:ext cx="189510" cy="10283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21A7CBF-B2A1-4074-8748-DEBADACFAA16}"/>
              </a:ext>
            </a:extLst>
          </p:cNvPr>
          <p:cNvSpPr/>
          <p:nvPr/>
        </p:nvSpPr>
        <p:spPr>
          <a:xfrm>
            <a:off x="6978711" y="317738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29CD07-FB0A-46FC-9ADD-C66CE9A26DA7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6412563" y="2150731"/>
            <a:ext cx="844432" cy="1026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C0C33A-54B2-414F-9F21-86901563FA33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40C04A-1144-48FB-9E35-3B4D27711CEC}"/>
              </a:ext>
            </a:extLst>
          </p:cNvPr>
          <p:cNvSpPr txBox="1"/>
          <p:nvPr/>
        </p:nvSpPr>
        <p:spPr>
          <a:xfrm>
            <a:off x="5877660" y="263453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50E03D08-69AB-4AAE-AF0A-5F3353A89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5226"/>
              </p:ext>
            </p:extLst>
          </p:nvPr>
        </p:nvGraphicFramePr>
        <p:xfrm>
          <a:off x="1336925" y="1038211"/>
          <a:ext cx="352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id="{BAEA729A-369E-436F-AD35-00A150974DD7}"/>
              </a:ext>
            </a:extLst>
          </p:cNvPr>
          <p:cNvSpPr/>
          <p:nvPr/>
        </p:nvSpPr>
        <p:spPr>
          <a:xfrm>
            <a:off x="1280163" y="103821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C6379E6-C7B8-425E-A261-7DD1D0C2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2995"/>
              </p:ext>
            </p:extLst>
          </p:nvPr>
        </p:nvGraphicFramePr>
        <p:xfrm>
          <a:off x="2263175" y="2382195"/>
          <a:ext cx="12451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B10C7FE2-9202-4BFE-AACB-BC29E87298BA}"/>
              </a:ext>
            </a:extLst>
          </p:cNvPr>
          <p:cNvSpPr txBox="1"/>
          <p:nvPr/>
        </p:nvSpPr>
        <p:spPr>
          <a:xfrm>
            <a:off x="1722802" y="2823115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</a:t>
            </a:r>
            <a:r>
              <a:rPr lang="ko-KR" altLang="en-US" sz="1400" dirty="0"/>
              <a:t> 할 때는 </a:t>
            </a:r>
            <a:endParaRPr lang="en-US" altLang="ko-KR" sz="1400" dirty="0"/>
          </a:p>
          <a:p>
            <a:r>
              <a:rPr lang="ko-KR" altLang="en-US" sz="1400" dirty="0"/>
              <a:t>다시 </a:t>
            </a:r>
            <a:r>
              <a:rPr lang="ko-KR" altLang="en-US" sz="1400" dirty="0" err="1"/>
              <a:t>빼주어야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줬던거</a:t>
            </a:r>
            <a:r>
              <a:rPr lang="ko-KR" altLang="en-US" sz="1400" dirty="0"/>
              <a:t> 취소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AD7C914-83E1-433A-A6A4-3C7EDEE3E75F}"/>
              </a:ext>
            </a:extLst>
          </p:cNvPr>
          <p:cNvSpPr/>
          <p:nvPr/>
        </p:nvSpPr>
        <p:spPr>
          <a:xfrm>
            <a:off x="2629493" y="236674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797BBE7-105D-4DB7-B439-4BAD4D40E108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3090773" y="2551407"/>
            <a:ext cx="1100974" cy="197899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8760539-2002-4CF7-8164-9B4DA81348E2}"/>
              </a:ext>
            </a:extLst>
          </p:cNvPr>
          <p:cNvCxnSpPr>
            <a:cxnSpLocks/>
            <a:stCxn id="76" idx="6"/>
            <a:endCxn id="28" idx="1"/>
          </p:cNvCxnSpPr>
          <p:nvPr/>
        </p:nvCxnSpPr>
        <p:spPr>
          <a:xfrm flipV="1">
            <a:off x="1741443" y="1065686"/>
            <a:ext cx="721523" cy="15719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C8BC2F5-3FF8-4894-9E26-52781CBF0F9C}"/>
              </a:ext>
            </a:extLst>
          </p:cNvPr>
          <p:cNvSpPr/>
          <p:nvPr/>
        </p:nvSpPr>
        <p:spPr>
          <a:xfrm>
            <a:off x="1274388" y="140829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05EED79-046C-476C-A910-8CAB76FD3C8E}"/>
              </a:ext>
            </a:extLst>
          </p:cNvPr>
          <p:cNvCxnSpPr>
            <a:cxnSpLocks/>
            <a:stCxn id="85" idx="6"/>
            <a:endCxn id="79" idx="2"/>
          </p:cNvCxnSpPr>
          <p:nvPr/>
        </p:nvCxnSpPr>
        <p:spPr>
          <a:xfrm>
            <a:off x="1735668" y="1592963"/>
            <a:ext cx="893825" cy="958444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3B059A-1923-46B6-B56D-5E061E024BF8}"/>
              </a:ext>
            </a:extLst>
          </p:cNvPr>
          <p:cNvSpPr txBox="1"/>
          <p:nvPr/>
        </p:nvSpPr>
        <p:spPr>
          <a:xfrm>
            <a:off x="2435364" y="129664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 선언</a:t>
            </a:r>
            <a:r>
              <a:rPr lang="en-US" altLang="ko-KR" sz="1400" dirty="0"/>
              <a:t>(money)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38D8E1-7A8E-438F-9230-31E6ADDBDE4E}"/>
              </a:ext>
            </a:extLst>
          </p:cNvPr>
          <p:cNvSpPr txBox="1"/>
          <p:nvPr/>
        </p:nvSpPr>
        <p:spPr>
          <a:xfrm>
            <a:off x="2490158" y="1685024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원을 </a:t>
            </a:r>
            <a:r>
              <a:rPr lang="en-US" altLang="ko-KR" sz="1400" dirty="0"/>
              <a:t>0</a:t>
            </a:r>
            <a:r>
              <a:rPr lang="ko-KR" altLang="en-US" sz="1400" dirty="0"/>
              <a:t>번 사람에게 </a:t>
            </a:r>
            <a:endParaRPr lang="en-US" altLang="ko-KR" sz="1400" dirty="0"/>
          </a:p>
          <a:p>
            <a:r>
              <a:rPr lang="ko-KR" altLang="en-US" sz="1400" dirty="0"/>
              <a:t>주었다 </a:t>
            </a:r>
            <a:r>
              <a:rPr lang="en-US" altLang="ko-KR" sz="1400" dirty="0"/>
              <a:t>=&gt;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8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29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1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양팔저울 </a:t>
            </a:r>
            <a:r>
              <a:rPr lang="en-US" altLang="ko-KR" dirty="0"/>
              <a:t>(DFS)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8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867</Words>
  <Application>Microsoft Office PowerPoint</Application>
  <PresentationFormat>와이드스크린</PresentationFormat>
  <Paragraphs>295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32</cp:revision>
  <dcterms:created xsi:type="dcterms:W3CDTF">2023-07-08T05:34:30Z</dcterms:created>
  <dcterms:modified xsi:type="dcterms:W3CDTF">2023-07-14T05:07:55Z</dcterms:modified>
</cp:coreProperties>
</file>