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66" r:id="rId8"/>
    <p:sldId id="267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06184-65A3-43A3-B88E-7B79A6E6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A9EFE-E964-4E89-A6F3-08671B49D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16163-D11C-4FB3-A3A6-FE8B6FF9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C71C3-A373-4BA7-950C-D3FA997D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70089-980C-4F22-B700-B88BA19A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7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A625D-1D92-423C-B571-482E3D89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8948B-AB72-42E7-88B7-103F39DD4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889BA-D39B-4D26-ADBC-75C985B9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B0FD8-225A-414B-BB49-5B1AA6BE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B7797-D837-4B48-B371-FA6EB908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4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EF0991-2CAF-49DA-8B8F-F5F13BCBB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FB48FE-5850-45B9-91EB-681D5D69D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C7D84-F845-419B-8A90-D399AAFA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0C329-6AE4-43C5-A7B4-859B5280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A6358-DD54-4698-BA03-53AE3699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6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A1F16-4439-43F4-BD19-E748B3C6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8CDA7-D226-459B-B583-E237954B7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68A6B-DE13-4254-B832-61E0B500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0FF93-5BD2-454F-9070-C781B241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37889-FA74-4623-B0FF-E6763B17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80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0E5AB-EDEB-4C6F-9D29-FB131D3B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4329F-3FD1-441B-BFB6-F96702E8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0170B-2996-4D6E-886E-377F6FB1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41C9FD-CD8C-4BB5-9CB7-4339ED30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3B21B-0125-4F78-829E-74E5CA05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4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1385B-1590-46A0-9270-959D7AFA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4AD1C-D4CA-413E-AD72-3A675B12A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7C710-5AB1-4AEE-9104-27FCA2AE9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658F8-B441-41B0-B190-E82377E1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CA73E-847E-46EA-9685-771524E1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59A97B-54C9-4AB4-98FE-E8B8FC27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9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ED80A-A050-4827-A65F-39B52B0C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94413-1F68-4D82-8FD6-657BB868E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6B07F-1A69-4527-B5A3-95E71E9F8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CCE1F7-DDCF-4B19-B653-5D88F76DE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08D14E-84F5-48D8-8AAF-9E1661429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65DF2-96F8-4785-8FA6-CA097A10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3B5CE0-1A6C-4F2A-800D-E0831140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B62493-214C-4593-9E0D-4ECD6FE0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8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04F60-B484-443E-964A-C11A7497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669953-8C4C-4A59-813F-5F822B13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50AA74-8F0A-4BA3-8E8A-CB99687D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AB6ED0-FB1E-4428-8421-0A8EF24B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5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8D6095-5C0F-49A2-B836-DF358CFB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5DB10F-D658-4486-9E25-62D207FB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91080-3911-4047-9884-D2939E04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1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B49B5-155E-42A5-A813-62BCA531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0454D-7DC4-417B-89F7-7C14A0C3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E7691E-C71F-4587-A1F6-2DC3D426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4EF6D-7D60-45A4-88A2-5E6E41DE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8DF5C3-E3E6-45A7-8A8F-A4080FC9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A254E-6E14-415C-9DB0-5F84D142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5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EF0DD-E6C7-487A-976E-F8A078FD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865F41-15FB-4346-BE12-A5D25E275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E8C55-88C0-4EA9-A253-B6E94647D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95F417-3A4F-4583-B3EC-480157EB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36C4-3EB1-4277-BE83-74E88DB1AA9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8771E-4B2B-42DA-A7E8-7D8A7A53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494EFA-0593-4F07-924C-A111111E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58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7F46FB-1539-42D1-AA04-633C2A12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27A8C-B48C-4E6B-A6C9-676F31DA8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5C2D0-958A-4C96-894E-4B4175BBB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36C4-3EB1-4277-BE83-74E88DB1AA9E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65BB8-AC31-49A7-AFC3-D790C3CBF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3B386-41CD-4F93-B621-F7F1143CF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7D700-2CD0-4B22-B2FA-3B828F25B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9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BCDDDDFC-595C-4765-B5E0-5E24A3CAE419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D27005-3AD1-4B7B-BF65-4C4D4AB84247}"/>
              </a:ext>
            </a:extLst>
          </p:cNvPr>
          <p:cNvSpPr/>
          <p:nvPr/>
        </p:nvSpPr>
        <p:spPr>
          <a:xfrm>
            <a:off x="3795714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B27724-E5C5-4898-A9B7-55B8D4B46060}"/>
              </a:ext>
            </a:extLst>
          </p:cNvPr>
          <p:cNvSpPr/>
          <p:nvPr/>
        </p:nvSpPr>
        <p:spPr>
          <a:xfrm>
            <a:off x="2800351" y="17240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1159CB-A4C8-4CDE-B0D5-042E69973C3A}"/>
              </a:ext>
            </a:extLst>
          </p:cNvPr>
          <p:cNvSpPr/>
          <p:nvPr/>
        </p:nvSpPr>
        <p:spPr>
          <a:xfrm>
            <a:off x="4791076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3ADCB5-2E87-401D-BC2C-FE19BC6BD91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338935" y="1123950"/>
            <a:ext cx="995363" cy="60007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7EFB57-094D-4A5F-B20C-E2C68AC7349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334298" y="1123950"/>
            <a:ext cx="995362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AB6111-F60E-42BF-BE2A-60B7C532741E}"/>
              </a:ext>
            </a:extLst>
          </p:cNvPr>
          <p:cNvSpPr txBox="1"/>
          <p:nvPr/>
        </p:nvSpPr>
        <p:spPr>
          <a:xfrm>
            <a:off x="3051989" y="1284125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D653C3-BE40-4C5B-9C31-F5F087BCA3A9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DE9C06-9131-4F5E-A823-1B39F3DF8D8C}"/>
              </a:ext>
            </a:extLst>
          </p:cNvPr>
          <p:cNvSpPr/>
          <p:nvPr/>
        </p:nvSpPr>
        <p:spPr>
          <a:xfrm>
            <a:off x="3215165" y="316941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5FDB936-F897-4A1D-AD46-FED4C58CBF3A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2387157" y="2152650"/>
            <a:ext cx="951778" cy="101676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529C090-9101-4924-8E35-358D0848BD5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3338935" y="2152650"/>
            <a:ext cx="414814" cy="101676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C2EEF1-A09C-4D83-9B52-D7EF9FC0A05E}"/>
              </a:ext>
            </a:extLst>
          </p:cNvPr>
          <p:cNvSpPr txBox="1"/>
          <p:nvPr/>
        </p:nvSpPr>
        <p:spPr>
          <a:xfrm>
            <a:off x="1833990" y="2729513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91A213-7BB2-45EF-A450-AD56AECA6E3F}"/>
              </a:ext>
            </a:extLst>
          </p:cNvPr>
          <p:cNvSpPr/>
          <p:nvPr/>
        </p:nvSpPr>
        <p:spPr>
          <a:xfrm>
            <a:off x="4581757" y="316772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20946E-9911-44E3-9C5A-D70E27B8B3A6}"/>
              </a:ext>
            </a:extLst>
          </p:cNvPr>
          <p:cNvSpPr/>
          <p:nvPr/>
        </p:nvSpPr>
        <p:spPr>
          <a:xfrm>
            <a:off x="5948350" y="3167721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1951D97-D5E3-4935-9BA7-39B7047BACF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112400" y="2152649"/>
            <a:ext cx="217260" cy="104925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D2AB589-902C-4025-A8BF-570D0C2A6F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329660" y="2152649"/>
            <a:ext cx="1149331" cy="104925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9323A0-7500-47C2-BEBA-A58BDD0EF19E}"/>
              </a:ext>
            </a:extLst>
          </p:cNvPr>
          <p:cNvSpPr txBox="1"/>
          <p:nvPr/>
        </p:nvSpPr>
        <p:spPr>
          <a:xfrm>
            <a:off x="4559232" y="2762002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97E118-8B0A-48D1-BFDA-33A45C436426}"/>
              </a:ext>
            </a:extLst>
          </p:cNvPr>
          <p:cNvSpPr/>
          <p:nvPr/>
        </p:nvSpPr>
        <p:spPr>
          <a:xfrm>
            <a:off x="1146813" y="4270937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D(4)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DC0825-6DF5-459D-B2DB-884E0587DF22}"/>
              </a:ext>
            </a:extLst>
          </p:cNvPr>
          <p:cNvSpPr/>
          <p:nvPr/>
        </p:nvSpPr>
        <p:spPr>
          <a:xfrm>
            <a:off x="2513405" y="4270936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D(4)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22180F-4FC4-45F5-A00A-AB5353BF2CE8}"/>
              </a:ext>
            </a:extLst>
          </p:cNvPr>
          <p:cNvCxnSpPr>
            <a:cxnSpLocks/>
            <a:stCxn id="14" idx="2"/>
            <a:endCxn id="39" idx="0"/>
          </p:cNvCxnSpPr>
          <p:nvPr/>
        </p:nvCxnSpPr>
        <p:spPr>
          <a:xfrm flipH="1">
            <a:off x="1685397" y="3598038"/>
            <a:ext cx="701760" cy="67289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CE65C76-343A-4A8A-AD85-8CAEBB696C13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>
            <a:off x="2387157" y="3598038"/>
            <a:ext cx="664832" cy="6728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C274476E-9410-44E0-AE14-7B6A82C5381F}"/>
              </a:ext>
            </a:extLst>
          </p:cNvPr>
          <p:cNvSpPr/>
          <p:nvPr/>
        </p:nvSpPr>
        <p:spPr>
          <a:xfrm>
            <a:off x="2071002" y="4109012"/>
            <a:ext cx="313952" cy="28936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&quot;허용 안 됨&quot; 기호 49">
            <a:extLst>
              <a:ext uri="{FF2B5EF4-FFF2-40B4-BE49-F238E27FC236}">
                <a16:creationId xmlns:a16="http://schemas.microsoft.com/office/drawing/2014/main" id="{E9DB7E08-E905-4FFD-A378-7612BEA1FF9A}"/>
              </a:ext>
            </a:extLst>
          </p:cNvPr>
          <p:cNvSpPr/>
          <p:nvPr/>
        </p:nvSpPr>
        <p:spPr>
          <a:xfrm>
            <a:off x="3389366" y="4109012"/>
            <a:ext cx="313952" cy="28936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580B87-AFDD-4903-B2BC-2EB063EC9D17}"/>
              </a:ext>
            </a:extLst>
          </p:cNvPr>
          <p:cNvSpPr txBox="1"/>
          <p:nvPr/>
        </p:nvSpPr>
        <p:spPr>
          <a:xfrm>
            <a:off x="3681405" y="4817080"/>
            <a:ext cx="35958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사용안함으로</a:t>
            </a:r>
            <a:r>
              <a:rPr lang="ko-KR" altLang="en-US" sz="1600" dirty="0"/>
              <a:t> 상태 트리 그림</a:t>
            </a:r>
            <a:endParaRPr lang="en-US" altLang="ko-KR" sz="1600" dirty="0"/>
          </a:p>
          <a:p>
            <a:r>
              <a:rPr lang="en-US" altLang="ko-KR" sz="1600" dirty="0"/>
              <a:t>D4 </a:t>
            </a:r>
            <a:r>
              <a:rPr lang="ko-KR" altLang="en-US" sz="1600" dirty="0"/>
              <a:t>갔을 땐 </a:t>
            </a:r>
            <a:r>
              <a:rPr lang="en-US" altLang="ko-KR" sz="1600" dirty="0"/>
              <a:t>stop</a:t>
            </a:r>
          </a:p>
          <a:p>
            <a:endParaRPr lang="en-US" altLang="ko-KR" sz="1600" dirty="0"/>
          </a:p>
          <a:p>
            <a:r>
              <a:rPr lang="en-US" altLang="ko-KR" sz="1600" dirty="0"/>
              <a:t>[2]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</a:t>
            </a:r>
            <a:r>
              <a:rPr lang="ko-KR" altLang="en-US" sz="1600" dirty="0"/>
              <a:t>에 </a:t>
            </a:r>
            <a:r>
              <a:rPr lang="en-US" altLang="ko-KR" sz="1600" dirty="0" err="1"/>
              <a:t>chk</a:t>
            </a:r>
            <a:r>
              <a:rPr lang="en-US" altLang="ko-KR" sz="1600" dirty="0"/>
              <a:t> </a:t>
            </a:r>
            <a:r>
              <a:rPr lang="ko-KR" altLang="en-US" sz="1600" dirty="0"/>
              <a:t>해 논 </a:t>
            </a:r>
            <a:r>
              <a:rPr lang="en-US" altLang="ko-KR" sz="1600" dirty="0" err="1"/>
              <a:t>idx</a:t>
            </a:r>
            <a:r>
              <a:rPr lang="en-US" altLang="ko-KR" sz="1600" dirty="0"/>
              <a:t> </a:t>
            </a:r>
            <a:r>
              <a:rPr lang="ko-KR" altLang="en-US" sz="1600" dirty="0"/>
              <a:t>인쇄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2F53C2-C7B3-41A9-84DA-EA83107ED33D}"/>
              </a:ext>
            </a:extLst>
          </p:cNvPr>
          <p:cNvSpPr txBox="1"/>
          <p:nvPr/>
        </p:nvSpPr>
        <p:spPr>
          <a:xfrm>
            <a:off x="3902146" y="4124888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94A864-71CE-4B6C-9CB6-4BFE59EA3BEB}"/>
              </a:ext>
            </a:extLst>
          </p:cNvPr>
          <p:cNvSpPr txBox="1"/>
          <p:nvPr/>
        </p:nvSpPr>
        <p:spPr>
          <a:xfrm>
            <a:off x="0" y="0"/>
            <a:ext cx="281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부분집합 구하기</a:t>
            </a:r>
            <a:r>
              <a:rPr lang="en-US" altLang="ko-KR" dirty="0"/>
              <a:t>(DFS)</a:t>
            </a:r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F60FE8C4-0EBC-467E-8D73-40D603EA5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732247"/>
              </p:ext>
            </p:extLst>
          </p:nvPr>
        </p:nvGraphicFramePr>
        <p:xfrm>
          <a:off x="6019034" y="1212733"/>
          <a:ext cx="17635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1351489972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88109714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026805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903466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ED8F561-CC78-4379-874D-D078EA3BA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92377"/>
              </p:ext>
            </p:extLst>
          </p:nvPr>
        </p:nvGraphicFramePr>
        <p:xfrm>
          <a:off x="966876" y="1212733"/>
          <a:ext cx="17635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1351489972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88109714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026805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90346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C3ABB7B-920A-4D8C-8BC6-71D8637890AB}"/>
              </a:ext>
            </a:extLst>
          </p:cNvPr>
          <p:cNvSpPr txBox="1"/>
          <p:nvPr/>
        </p:nvSpPr>
        <p:spPr>
          <a:xfrm>
            <a:off x="7826267" y="1219666"/>
            <a:ext cx="2951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방문기록</a:t>
            </a:r>
            <a:r>
              <a:rPr lang="en-US" altLang="ko-KR" sz="1600" dirty="0"/>
              <a:t>?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</a:t>
            </a:r>
            <a:r>
              <a:rPr lang="ko-KR" altLang="en-US" sz="1600" dirty="0"/>
              <a:t>로 사용여부 </a:t>
            </a:r>
            <a:r>
              <a:rPr lang="en-US" altLang="ko-KR" sz="1600" dirty="0" err="1"/>
              <a:t>chk</a:t>
            </a:r>
            <a:endParaRPr lang="ko-KR" altLang="en-US" sz="1600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9BA84942-17E1-4A54-9CCE-CFC12F6EF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94607"/>
              </p:ext>
            </p:extLst>
          </p:nvPr>
        </p:nvGraphicFramePr>
        <p:xfrm>
          <a:off x="69303" y="3011193"/>
          <a:ext cx="17635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1351489972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88109714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026805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903466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4FFF4D78-C68D-47CC-A2D9-AF8669DFB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29918"/>
              </p:ext>
            </p:extLst>
          </p:nvPr>
        </p:nvGraphicFramePr>
        <p:xfrm>
          <a:off x="7204624" y="3007403"/>
          <a:ext cx="17635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1351489972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88109714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026805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ch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903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36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795714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800351" y="17240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D(1,1)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1BDD61-A934-4F9D-9F87-44609479E359}"/>
              </a:ext>
            </a:extLst>
          </p:cNvPr>
          <p:cNvSpPr/>
          <p:nvPr/>
        </p:nvSpPr>
        <p:spPr>
          <a:xfrm>
            <a:off x="4791076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D(1,0)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338935" y="1123950"/>
            <a:ext cx="995363" cy="60007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334298" y="1123950"/>
            <a:ext cx="995362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72E84D-B669-4B66-9BB8-47C18EE16F71}"/>
              </a:ext>
            </a:extLst>
          </p:cNvPr>
          <p:cNvSpPr txBox="1"/>
          <p:nvPr/>
        </p:nvSpPr>
        <p:spPr>
          <a:xfrm>
            <a:off x="3051989" y="1284125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D(2,4)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501E8D-E32B-4656-A112-57FCD02F006C}"/>
              </a:ext>
            </a:extLst>
          </p:cNvPr>
          <p:cNvSpPr/>
          <p:nvPr/>
        </p:nvSpPr>
        <p:spPr>
          <a:xfrm>
            <a:off x="3215165" y="316941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D(2,1)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52650"/>
            <a:ext cx="951778" cy="101676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3338935" y="2152650"/>
            <a:ext cx="414814" cy="101676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1833990" y="2729513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BADB4C-8622-49D9-B844-260529CD7360}"/>
              </a:ext>
            </a:extLst>
          </p:cNvPr>
          <p:cNvSpPr/>
          <p:nvPr/>
        </p:nvSpPr>
        <p:spPr>
          <a:xfrm>
            <a:off x="4581757" y="3167722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D(2,3)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D81811-4A6A-42C0-A331-88B639050983}"/>
              </a:ext>
            </a:extLst>
          </p:cNvPr>
          <p:cNvSpPr/>
          <p:nvPr/>
        </p:nvSpPr>
        <p:spPr>
          <a:xfrm>
            <a:off x="5948350" y="3167721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r>
              <a:rPr lang="en-US" altLang="ko-KR"/>
              <a:t>(2,0)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F65B96-0C8B-494E-9883-F4A093280E3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112400" y="2152649"/>
            <a:ext cx="217260" cy="1049253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DCF2ED5-BBED-49E7-8586-A8652D6D11E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29660" y="2152649"/>
            <a:ext cx="1149331" cy="104925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F5034F-77C7-47D5-9455-42BEDBC1D670}"/>
              </a:ext>
            </a:extLst>
          </p:cNvPr>
          <p:cNvSpPr txBox="1"/>
          <p:nvPr/>
        </p:nvSpPr>
        <p:spPr>
          <a:xfrm>
            <a:off x="4559232" y="2762002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사용함</a:t>
            </a:r>
            <a:r>
              <a:rPr lang="ko-KR" altLang="en-US" dirty="0"/>
              <a:t>          </a:t>
            </a:r>
            <a:r>
              <a:rPr lang="ko-KR" altLang="en-US" dirty="0" err="1">
                <a:solidFill>
                  <a:srgbClr val="FF0000"/>
                </a:solidFill>
              </a:rPr>
              <a:t>사용안함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41ABBA-DB05-4FB2-9245-7BD4EC076E51}"/>
              </a:ext>
            </a:extLst>
          </p:cNvPr>
          <p:cNvSpPr/>
          <p:nvPr/>
        </p:nvSpPr>
        <p:spPr>
          <a:xfrm>
            <a:off x="1146813" y="4270937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D(3,9)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5C2278-94C4-40C5-BAD9-95D8FD82ADD2}"/>
              </a:ext>
            </a:extLst>
          </p:cNvPr>
          <p:cNvSpPr/>
          <p:nvPr/>
        </p:nvSpPr>
        <p:spPr>
          <a:xfrm>
            <a:off x="2513405" y="4270936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D(3,4)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E028CF3-EADE-4D35-BFA2-6E0F786CFEE8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flipH="1">
            <a:off x="1685397" y="3598038"/>
            <a:ext cx="701760" cy="67289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B14B171-C512-43F2-ACC5-794B109B5F4C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2387157" y="3598038"/>
            <a:ext cx="664832" cy="6728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817080"/>
            <a:ext cx="3595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사용함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사용안함으로</a:t>
            </a:r>
            <a:r>
              <a:rPr lang="ko-KR" altLang="en-US" sz="1600" dirty="0"/>
              <a:t> 상태 트리 그림</a:t>
            </a:r>
            <a:endParaRPr lang="en-US" altLang="ko-KR" sz="1600" dirty="0"/>
          </a:p>
          <a:p>
            <a:r>
              <a:rPr lang="en-US" altLang="ko-KR" sz="1600" dirty="0"/>
              <a:t>(0,0) </a:t>
            </a:r>
            <a:r>
              <a:rPr lang="ko-KR" altLang="en-US" sz="1600" dirty="0"/>
              <a:t>앞이 </a:t>
            </a:r>
            <a:r>
              <a:rPr lang="en-US" altLang="ko-KR" sz="1600" dirty="0"/>
              <a:t>Level, </a:t>
            </a:r>
            <a:r>
              <a:rPr lang="ko-KR" altLang="en-US" sz="1600" dirty="0"/>
              <a:t>뒤가 </a:t>
            </a:r>
            <a:r>
              <a:rPr lang="en-US" altLang="ko-KR" sz="1600" dirty="0"/>
              <a:t>sum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902146" y="4124888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B4D727-94B9-4FBC-938C-B1A396D1E31F}"/>
              </a:ext>
            </a:extLst>
          </p:cNvPr>
          <p:cNvSpPr txBox="1"/>
          <p:nvPr/>
        </p:nvSpPr>
        <p:spPr>
          <a:xfrm>
            <a:off x="1150652" y="4849241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9D3B1F9-1E2B-4F0D-8FEC-84B51B991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411288"/>
              </p:ext>
            </p:extLst>
          </p:nvPr>
        </p:nvGraphicFramePr>
        <p:xfrm>
          <a:off x="1015166" y="880266"/>
          <a:ext cx="21163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17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1351489972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88109714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4026805896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61479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1065118" y="597266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    1    2    3    4    5  (index)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56E22A-E1A0-4789-85AE-D5DDBC484162}"/>
              </a:ext>
            </a:extLst>
          </p:cNvPr>
          <p:cNvSpPr txBox="1"/>
          <p:nvPr/>
        </p:nvSpPr>
        <p:spPr>
          <a:xfrm>
            <a:off x="0" y="0"/>
            <a:ext cx="258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합이 같은 부분집합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80E11E-AE55-41AE-81AF-F666263451B0}"/>
              </a:ext>
            </a:extLst>
          </p:cNvPr>
          <p:cNvSpPr txBox="1"/>
          <p:nvPr/>
        </p:nvSpPr>
        <p:spPr>
          <a:xfrm>
            <a:off x="229717" y="1773790"/>
            <a:ext cx="2739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idx</a:t>
            </a:r>
            <a:r>
              <a:rPr lang="en-US" altLang="ko-KR" sz="1600" dirty="0"/>
              <a:t> 0 </a:t>
            </a:r>
            <a:r>
              <a:rPr lang="ko-KR" altLang="en-US" sz="1600" dirty="0"/>
              <a:t>의 </a:t>
            </a:r>
            <a:r>
              <a:rPr lang="en-US" altLang="ko-KR" sz="1600" dirty="0"/>
              <a:t>1</a:t>
            </a:r>
            <a:r>
              <a:rPr lang="ko-KR" altLang="en-US" sz="1600" dirty="0"/>
              <a:t>이 더해진 것 </a:t>
            </a:r>
            <a:r>
              <a:rPr lang="en-US" altLang="ko-KR" sz="1600" dirty="0"/>
              <a:t>=&gt;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349B51-FE18-4ED8-993B-22F7DAB84973}"/>
              </a:ext>
            </a:extLst>
          </p:cNvPr>
          <p:cNvSpPr txBox="1"/>
          <p:nvPr/>
        </p:nvSpPr>
        <p:spPr>
          <a:xfrm>
            <a:off x="231344" y="2977609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idx</a:t>
            </a:r>
            <a:r>
              <a:rPr lang="en-US" altLang="ko-KR" sz="1600" dirty="0"/>
              <a:t> 1 </a:t>
            </a:r>
            <a:r>
              <a:rPr lang="ko-KR" altLang="en-US" sz="1600" dirty="0"/>
              <a:t>의 </a:t>
            </a:r>
            <a:r>
              <a:rPr lang="en-US" altLang="ko-KR" sz="1600" dirty="0"/>
              <a:t>3</a:t>
            </a:r>
            <a:r>
              <a:rPr lang="ko-KR" altLang="en-US" sz="1600" dirty="0"/>
              <a:t>이 </a:t>
            </a:r>
            <a:endParaRPr lang="en-US" altLang="ko-KR" sz="1600" dirty="0"/>
          </a:p>
          <a:p>
            <a:r>
              <a:rPr lang="ko-KR" altLang="en-US" sz="1600" dirty="0"/>
              <a:t>더해진 것 </a:t>
            </a:r>
            <a:r>
              <a:rPr lang="en-US" altLang="ko-KR" sz="1600" dirty="0"/>
              <a:t>=&gt;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1BE040-5ECE-421D-8350-796F01A56216}"/>
              </a:ext>
            </a:extLst>
          </p:cNvPr>
          <p:cNvSpPr txBox="1"/>
          <p:nvPr/>
        </p:nvSpPr>
        <p:spPr>
          <a:xfrm>
            <a:off x="96633" y="4171340"/>
            <a:ext cx="1077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idx</a:t>
            </a:r>
            <a:r>
              <a:rPr lang="en-US" altLang="ko-KR" sz="1600" dirty="0"/>
              <a:t> 2 </a:t>
            </a:r>
            <a:r>
              <a:rPr lang="ko-KR" altLang="en-US" sz="1600" dirty="0"/>
              <a:t>의 </a:t>
            </a:r>
            <a:endParaRPr lang="en-US" altLang="ko-KR" sz="1600" dirty="0"/>
          </a:p>
          <a:p>
            <a:r>
              <a:rPr lang="en-US" altLang="ko-KR" sz="1600" dirty="0"/>
              <a:t>5</a:t>
            </a:r>
            <a:r>
              <a:rPr lang="ko-KR" altLang="en-US" sz="1600" dirty="0"/>
              <a:t>가</a:t>
            </a:r>
            <a:endParaRPr lang="en-US" altLang="ko-KR" sz="1600" dirty="0"/>
          </a:p>
          <a:p>
            <a:r>
              <a:rPr lang="ko-KR" altLang="en-US" sz="1600" dirty="0"/>
              <a:t>더해진 것</a:t>
            </a:r>
          </a:p>
        </p:txBody>
      </p:sp>
    </p:spTree>
    <p:extLst>
      <p:ext uri="{BB962C8B-B14F-4D97-AF65-F5344CB8AC3E}">
        <p14:creationId xmlns:p14="http://schemas.microsoft.com/office/powerpoint/2010/main" val="382651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86206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71854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25713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40065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26950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411964"/>
            <a:ext cx="29822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 </a:t>
            </a:r>
            <a:r>
              <a:rPr lang="ko-KR" altLang="en-US" sz="1600" dirty="0"/>
              <a:t>에 횟수 만큼 배열 만들고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뻗었을 때 그 값을 넣어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D(2) </a:t>
            </a:r>
            <a:r>
              <a:rPr lang="ko-KR" altLang="en-US" sz="1600" dirty="0"/>
              <a:t>에서는 출력하고 </a:t>
            </a:r>
            <a:r>
              <a:rPr lang="en-US" altLang="ko-KR" sz="1600" dirty="0"/>
              <a:t>stop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42878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구슬 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40065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386206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02177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72F35C74-A8C6-43BC-9C75-43E52989A741}"/>
              </a:ext>
            </a:extLst>
          </p:cNvPr>
          <p:cNvSpPr/>
          <p:nvPr/>
        </p:nvSpPr>
        <p:spPr>
          <a:xfrm>
            <a:off x="2707612" y="3029673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41974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EBFCB8B-9D5C-4F53-91D8-F933803E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05699"/>
              </p:ext>
            </p:extLst>
          </p:nvPr>
        </p:nvGraphicFramePr>
        <p:xfrm>
          <a:off x="1298703" y="2449535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989837" y="1946616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CEA02818-DB38-485F-9BAF-282CAB29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54114"/>
              </p:ext>
            </p:extLst>
          </p:nvPr>
        </p:nvGraphicFramePr>
        <p:xfrm>
          <a:off x="4433501" y="3105922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E4DCEAF-9FFF-4AFA-9B65-3C209C048EF5}"/>
              </a:ext>
            </a:extLst>
          </p:cNvPr>
          <p:cNvSpPr txBox="1"/>
          <p:nvPr/>
        </p:nvSpPr>
        <p:spPr>
          <a:xfrm>
            <a:off x="4124635" y="2603003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7050D-8E8A-4B2B-9C97-B4B9D864C73A}"/>
              </a:ext>
            </a:extLst>
          </p:cNvPr>
          <p:cNvSpPr txBox="1"/>
          <p:nvPr/>
        </p:nvSpPr>
        <p:spPr>
          <a:xfrm>
            <a:off x="0" y="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06. </a:t>
            </a:r>
            <a:r>
              <a:rPr lang="ko-KR" altLang="en-US" dirty="0" err="1"/>
              <a:t>중복순열</a:t>
            </a:r>
            <a:r>
              <a:rPr lang="ko-KR" altLang="en-US" dirty="0"/>
              <a:t> 구하기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241582-A828-4ECB-932D-CBB62C304A9A}"/>
              </a:ext>
            </a:extLst>
          </p:cNvPr>
          <p:cNvSpPr txBox="1"/>
          <p:nvPr/>
        </p:nvSpPr>
        <p:spPr>
          <a:xfrm>
            <a:off x="5560356" y="1246946"/>
            <a:ext cx="2712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&lt;= N </a:t>
            </a:r>
            <a:r>
              <a:rPr lang="ko-KR" altLang="en-US" sz="1600" dirty="0"/>
              <a:t>가닥으로 뻗는다는 </a:t>
            </a:r>
            <a:r>
              <a:rPr lang="en-US" altLang="ko-KR" sz="1600" dirty="0"/>
              <a:t>…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3592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8ED7EA1-8B69-4E96-89BC-A1218F31A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2009775"/>
            <a:ext cx="50863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8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44952" y="555584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386206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271854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25713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40065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184857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38715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26950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42878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동전의 종류 </a:t>
            </a:r>
            <a:r>
              <a:rPr lang="en-US" altLang="ko-KR" sz="1400" dirty="0"/>
              <a:t>3 : 1, 2,5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: </a:t>
            </a:r>
            <a:r>
              <a:rPr lang="ko-KR" altLang="en-US" sz="1400" dirty="0"/>
              <a:t>제한 없음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40065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386206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D(1,2)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02177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D(1,5)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5713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41974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989837" y="1946616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D(L, sum)</a:t>
            </a:r>
          </a:p>
          <a:p>
            <a:r>
              <a:rPr lang="en-US" altLang="ko-KR" sz="1400" dirty="0"/>
              <a:t>L </a:t>
            </a:r>
            <a:r>
              <a:rPr lang="ko-KR" altLang="en-US" sz="1400" dirty="0"/>
              <a:t>이 동전의 개수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sum </a:t>
            </a:r>
            <a:r>
              <a:rPr lang="ko-KR" altLang="en-US" sz="1400" dirty="0"/>
              <a:t>은 동전의 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B897AE-110C-4502-ABF6-5231A349A015}"/>
              </a:ext>
            </a:extLst>
          </p:cNvPr>
          <p:cNvSpPr txBox="1"/>
          <p:nvPr/>
        </p:nvSpPr>
        <p:spPr>
          <a:xfrm>
            <a:off x="1933949" y="3653546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0C4C311-4708-4350-9368-32385ECABED9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5560356" y="2152648"/>
            <a:ext cx="430018" cy="1016765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BE11BE-89ED-4EA0-944E-6AE3381DC6E6}"/>
              </a:ext>
            </a:extLst>
          </p:cNvPr>
          <p:cNvSpPr txBox="1"/>
          <p:nvPr/>
        </p:nvSpPr>
        <p:spPr>
          <a:xfrm>
            <a:off x="5834722" y="2524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C2077EE-BE20-483A-822D-8E32FF67B97A}"/>
              </a:ext>
            </a:extLst>
          </p:cNvPr>
          <p:cNvSpPr/>
          <p:nvPr/>
        </p:nvSpPr>
        <p:spPr>
          <a:xfrm>
            <a:off x="5451790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D(2,10)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206CCFB-49F0-4F79-8FF9-4FA3E2FE859C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5990374" y="3598038"/>
            <a:ext cx="599758" cy="962186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7FB1810-54A3-4200-95DE-389C496B983E}"/>
              </a:ext>
            </a:extLst>
          </p:cNvPr>
          <p:cNvSpPr txBox="1"/>
          <p:nvPr/>
        </p:nvSpPr>
        <p:spPr>
          <a:xfrm>
            <a:off x="6434480" y="39155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FA88B0C-62B7-4348-8ABC-8B524F7B1349}"/>
              </a:ext>
            </a:extLst>
          </p:cNvPr>
          <p:cNvSpPr/>
          <p:nvPr/>
        </p:nvSpPr>
        <p:spPr>
          <a:xfrm>
            <a:off x="6051548" y="45602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D(3,15)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4B7060F-7B59-468F-894F-CAF2D88BCD7F}"/>
              </a:ext>
            </a:extLst>
          </p:cNvPr>
          <p:cNvSpPr txBox="1"/>
          <p:nvPr/>
        </p:nvSpPr>
        <p:spPr>
          <a:xfrm>
            <a:off x="0" y="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07. </a:t>
            </a:r>
            <a:r>
              <a:rPr lang="ko-KR" altLang="en-US" dirty="0"/>
              <a:t>동전 교환</a:t>
            </a:r>
          </a:p>
        </p:txBody>
      </p:sp>
    </p:spTree>
    <p:extLst>
      <p:ext uri="{BB962C8B-B14F-4D97-AF65-F5344CB8AC3E}">
        <p14:creationId xmlns:p14="http://schemas.microsoft.com/office/powerpoint/2010/main" val="106652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89192" y="555260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433831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319479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73338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87690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232482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86340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745758" y="1249027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411964"/>
            <a:ext cx="48045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 </a:t>
            </a:r>
            <a:r>
              <a:rPr lang="ko-KR" altLang="en-US" sz="1600" dirty="0"/>
              <a:t>에 횟수 만큼 배열 만들고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뻗었을 때 그 값을 넣어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D(2) </a:t>
            </a:r>
            <a:r>
              <a:rPr lang="ko-KR" altLang="en-US" sz="1600" dirty="0"/>
              <a:t>에서는 출력하고 </a:t>
            </a:r>
            <a:r>
              <a:rPr lang="en-US" altLang="ko-KR" sz="1600" dirty="0"/>
              <a:t>stop</a:t>
            </a:r>
          </a:p>
          <a:p>
            <a:endParaRPr lang="en-US" altLang="ko-KR" sz="1600" dirty="0"/>
          </a:p>
          <a:p>
            <a:r>
              <a:rPr lang="ko-KR" altLang="en-US" sz="1600" dirty="0"/>
              <a:t>중복을 허용하지 않으므로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</a:t>
            </a:r>
            <a:r>
              <a:rPr lang="ko-KR" altLang="en-US" sz="1600" dirty="0"/>
              <a:t>에 체크되어 있으면 </a:t>
            </a:r>
            <a:endParaRPr lang="en-US" altLang="ko-KR" sz="1600" dirty="0"/>
          </a:p>
          <a:p>
            <a:r>
              <a:rPr lang="ko-KR" altLang="en-US" sz="1600" dirty="0"/>
              <a:t>가지 않는다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왔다 갈 때는 다시 </a:t>
            </a:r>
            <a:r>
              <a:rPr lang="en-US" altLang="ko-KR" sz="1600" dirty="0"/>
              <a:t>0 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셋팅한다</a:t>
            </a:r>
            <a:r>
              <a:rPr lang="ko-KR" altLang="en-US" sz="16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90503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구슬 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87690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433831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49802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72F35C74-A8C6-43BC-9C75-43E52989A741}"/>
              </a:ext>
            </a:extLst>
          </p:cNvPr>
          <p:cNvSpPr/>
          <p:nvPr/>
        </p:nvSpPr>
        <p:spPr>
          <a:xfrm>
            <a:off x="3060152" y="2774966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89599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1      2      3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EBFCB8B-9D5C-4F53-91D8-F933803E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02044"/>
              </p:ext>
            </p:extLst>
          </p:nvPr>
        </p:nvGraphicFramePr>
        <p:xfrm>
          <a:off x="1727328" y="1849460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1418462" y="1346541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CEA02818-DB38-485F-9BAF-282CAB297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29290"/>
              </p:ext>
            </p:extLst>
          </p:nvPr>
        </p:nvGraphicFramePr>
        <p:xfrm>
          <a:off x="4909751" y="3363097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5E4DCEAF-9FFF-4AFA-9B65-3C209C048EF5}"/>
              </a:ext>
            </a:extLst>
          </p:cNvPr>
          <p:cNvSpPr txBox="1"/>
          <p:nvPr/>
        </p:nvSpPr>
        <p:spPr>
          <a:xfrm>
            <a:off x="4600885" y="2860178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73F3AB9-4372-42A7-8DB5-570F32CA2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714015"/>
              </p:ext>
            </p:extLst>
          </p:nvPr>
        </p:nvGraphicFramePr>
        <p:xfrm>
          <a:off x="1300561" y="2577945"/>
          <a:ext cx="1167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5573532-62FE-4D35-BD6A-B4752B42824D}"/>
              </a:ext>
            </a:extLst>
          </p:cNvPr>
          <p:cNvSpPr txBox="1"/>
          <p:nvPr/>
        </p:nvSpPr>
        <p:spPr>
          <a:xfrm>
            <a:off x="976560" y="2280383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(index)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4375D6-5E72-4F21-B9C7-A0232C07A766}"/>
              </a:ext>
            </a:extLst>
          </p:cNvPr>
          <p:cNvSpPr txBox="1"/>
          <p:nvPr/>
        </p:nvSpPr>
        <p:spPr>
          <a:xfrm>
            <a:off x="1133900" y="3009463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사용 중</a:t>
            </a:r>
            <a:endParaRPr lang="en-US" altLang="ko-KR" sz="1400" dirty="0"/>
          </a:p>
          <a:p>
            <a:r>
              <a:rPr lang="ko-KR" altLang="en-US" sz="1400" dirty="0"/>
              <a:t>사용 못함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7540803-46E1-4326-B144-57EB3F148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79021"/>
              </p:ext>
            </p:extLst>
          </p:nvPr>
        </p:nvGraphicFramePr>
        <p:xfrm>
          <a:off x="5703167" y="2669133"/>
          <a:ext cx="1167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7D1821D-7358-42DC-AF93-48153D4D2281}"/>
              </a:ext>
            </a:extLst>
          </p:cNvPr>
          <p:cNvSpPr txBox="1"/>
          <p:nvPr/>
        </p:nvSpPr>
        <p:spPr>
          <a:xfrm>
            <a:off x="5379166" y="2371571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(index)</a:t>
            </a:r>
            <a:endParaRPr lang="ko-KR" altLang="en-US" sz="14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AE76347-EBD2-4CB2-98A1-89532F2C7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408493"/>
              </p:ext>
            </p:extLst>
          </p:nvPr>
        </p:nvGraphicFramePr>
        <p:xfrm>
          <a:off x="5727923" y="4041124"/>
          <a:ext cx="11670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83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9898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23659B2-3FBB-4FA1-8511-7319461020AC}"/>
              </a:ext>
            </a:extLst>
          </p:cNvPr>
          <p:cNvSpPr txBox="1"/>
          <p:nvPr/>
        </p:nvSpPr>
        <p:spPr>
          <a:xfrm>
            <a:off x="5403922" y="3743562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(index)</a:t>
            </a:r>
            <a:endParaRPr lang="ko-KR" altLang="en-US" sz="14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B50AB36-3F3F-4850-8449-6652E3D83006}"/>
              </a:ext>
            </a:extLst>
          </p:cNvPr>
          <p:cNvCxnSpPr>
            <a:cxnSpLocks/>
          </p:cNvCxnSpPr>
          <p:nvPr/>
        </p:nvCxnSpPr>
        <p:spPr>
          <a:xfrm flipH="1">
            <a:off x="6744547" y="3128455"/>
            <a:ext cx="1" cy="64394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B34A48-51E3-47B3-B57D-435919A7333F}"/>
              </a:ext>
            </a:extLst>
          </p:cNvPr>
          <p:cNvSpPr txBox="1"/>
          <p:nvPr/>
        </p:nvSpPr>
        <p:spPr>
          <a:xfrm>
            <a:off x="0" y="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08. </a:t>
            </a:r>
            <a:r>
              <a:rPr lang="ko-KR" altLang="en-US" dirty="0"/>
              <a:t>순열 구하기</a:t>
            </a:r>
          </a:p>
        </p:txBody>
      </p:sp>
    </p:spTree>
    <p:extLst>
      <p:ext uri="{BB962C8B-B14F-4D97-AF65-F5344CB8AC3E}">
        <p14:creationId xmlns:p14="http://schemas.microsoft.com/office/powerpoint/2010/main" val="270669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89192" y="555260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4338319" y="695325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D(0,1)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036C7-C91B-42E7-BEBA-062AF6525865}"/>
              </a:ext>
            </a:extLst>
          </p:cNvPr>
          <p:cNvSpPr/>
          <p:nvPr/>
        </p:nvSpPr>
        <p:spPr>
          <a:xfrm>
            <a:off x="3194796" y="1712419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D(1,2)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733380" y="1123950"/>
            <a:ext cx="1143523" cy="5884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4876903" y="1123950"/>
            <a:ext cx="1159703" cy="60007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2324823" y="316941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D(2,3)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863407" y="2141044"/>
            <a:ext cx="869973" cy="1028369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689306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3745758" y="1249027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1          2          3          4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53746-A6D1-419F-9988-FB3D79AA3613}"/>
              </a:ext>
            </a:extLst>
          </p:cNvPr>
          <p:cNvSpPr txBox="1"/>
          <p:nvPr/>
        </p:nvSpPr>
        <p:spPr>
          <a:xfrm>
            <a:off x="3681405" y="4411964"/>
            <a:ext cx="34708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res </a:t>
            </a:r>
            <a:r>
              <a:rPr lang="ko-KR" altLang="en-US" sz="1600" dirty="0"/>
              <a:t>에 횟수 만큼 배열 만들고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뻗었을 때 그 값을 넣어 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D(L, S) </a:t>
            </a:r>
            <a:r>
              <a:rPr lang="ko-KR" altLang="en-US" sz="1600" dirty="0"/>
              <a:t>의 </a:t>
            </a:r>
            <a:r>
              <a:rPr lang="en-US" altLang="ko-KR" sz="1600" dirty="0"/>
              <a:t>L </a:t>
            </a:r>
            <a:r>
              <a:rPr lang="ko-KR" altLang="en-US" sz="1600" dirty="0"/>
              <a:t>은 레벨</a:t>
            </a:r>
            <a:r>
              <a:rPr lang="en-US" altLang="ko-KR" sz="1600" dirty="0"/>
              <a:t>, S</a:t>
            </a:r>
            <a:r>
              <a:rPr lang="ko-KR" altLang="en-US" sz="1600" dirty="0"/>
              <a:t>는 시작점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왔다 갈 때는 다시 </a:t>
            </a:r>
            <a:r>
              <a:rPr lang="en-US" altLang="ko-KR" sz="1600" dirty="0"/>
              <a:t>0 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셋팅한다</a:t>
            </a:r>
            <a:r>
              <a:rPr lang="ko-KR" altLang="en-US" sz="16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3905031" y="309327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7B00DD-DB93-42E5-B14D-4592C54A248B}"/>
              </a:ext>
            </a:extLst>
          </p:cNvPr>
          <p:cNvSpPr txBox="1"/>
          <p:nvPr/>
        </p:nvSpPr>
        <p:spPr>
          <a:xfrm>
            <a:off x="889192" y="678139"/>
            <a:ext cx="705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구슬 </a:t>
            </a:r>
            <a:r>
              <a:rPr lang="en-US" altLang="ko-KR" sz="1400" dirty="0"/>
              <a:t>3</a:t>
            </a:r>
          </a:p>
          <a:p>
            <a:r>
              <a:rPr lang="ko-KR" altLang="en-US" sz="1400" dirty="0"/>
              <a:t>횟수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>
            <a:off x="4876903" y="1123950"/>
            <a:ext cx="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4338319" y="1724024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D(1,3)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498022" y="1724023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D(1,4)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33380" y="2141044"/>
            <a:ext cx="12378" cy="10283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2895996" y="2524744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2      3      4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EBFCB8B-9D5C-4F53-91D8-F933803E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37749"/>
              </p:ext>
            </p:extLst>
          </p:nvPr>
        </p:nvGraphicFramePr>
        <p:xfrm>
          <a:off x="1727001" y="2003271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8A227A7-7B93-4738-A395-F5AFC593C574}"/>
              </a:ext>
            </a:extLst>
          </p:cNvPr>
          <p:cNvSpPr txBox="1"/>
          <p:nvPr/>
        </p:nvSpPr>
        <p:spPr>
          <a:xfrm>
            <a:off x="1418135" y="1500352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34A48-51E3-47B3-B57D-435919A7333F}"/>
              </a:ext>
            </a:extLst>
          </p:cNvPr>
          <p:cNvSpPr txBox="1"/>
          <p:nvPr/>
        </p:nvSpPr>
        <p:spPr>
          <a:xfrm>
            <a:off x="0" y="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10. </a:t>
            </a:r>
            <a:r>
              <a:rPr lang="ko-KR" altLang="en-US" dirty="0">
                <a:highlight>
                  <a:srgbClr val="FFFF00"/>
                </a:highlight>
              </a:rPr>
              <a:t>조합 구하기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E99596-3206-4FDE-9BCD-FA1F0B374E05}"/>
              </a:ext>
            </a:extLst>
          </p:cNvPr>
          <p:cNvSpPr/>
          <p:nvPr/>
        </p:nvSpPr>
        <p:spPr>
          <a:xfrm>
            <a:off x="6641545" y="1712418"/>
            <a:ext cx="107716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D(1,5)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8BBB83D-A017-48FC-BBE2-0439E9417BDD}"/>
              </a:ext>
            </a:extLst>
          </p:cNvPr>
          <p:cNvCxnSpPr>
            <a:cxnSpLocks/>
            <a:stCxn id="3" idx="2"/>
            <a:endCxn id="38" idx="0"/>
          </p:cNvCxnSpPr>
          <p:nvPr/>
        </p:nvCxnSpPr>
        <p:spPr>
          <a:xfrm>
            <a:off x="4876903" y="1123950"/>
            <a:ext cx="2303226" cy="5884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E9B1F8D-E972-46A8-811A-5B8BE9687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8962"/>
              </p:ext>
            </p:extLst>
          </p:nvPr>
        </p:nvGraphicFramePr>
        <p:xfrm>
          <a:off x="1363291" y="3086789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6DC0AEBD-9130-48C2-ADEE-89672B165708}"/>
              </a:ext>
            </a:extLst>
          </p:cNvPr>
          <p:cNvSpPr txBox="1"/>
          <p:nvPr/>
        </p:nvSpPr>
        <p:spPr>
          <a:xfrm>
            <a:off x="1054425" y="2583870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D1FEBFC-DC1A-4633-8D89-1B5D24590452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876903" y="2152649"/>
            <a:ext cx="726934" cy="10271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F17DBB4-B808-41EF-8D59-D9BF07B0C3E1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4876903" y="2152649"/>
            <a:ext cx="21925" cy="1016763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A9CAC0C-9AC6-4536-B411-92D37C1FB723}"/>
              </a:ext>
            </a:extLst>
          </p:cNvPr>
          <p:cNvSpPr txBox="1"/>
          <p:nvPr/>
        </p:nvSpPr>
        <p:spPr>
          <a:xfrm>
            <a:off x="4675378" y="252619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3      4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36536BF-88D5-4090-9036-05E9C76C5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20380"/>
              </p:ext>
            </p:extLst>
          </p:nvPr>
        </p:nvGraphicFramePr>
        <p:xfrm>
          <a:off x="5975773" y="3086789"/>
          <a:ext cx="6657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55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352717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3AC585D-2B10-48DC-BB0C-23245E763B24}"/>
              </a:ext>
            </a:extLst>
          </p:cNvPr>
          <p:cNvSpPr txBox="1"/>
          <p:nvPr/>
        </p:nvSpPr>
        <p:spPr>
          <a:xfrm>
            <a:off x="5666907" y="2583870"/>
            <a:ext cx="1664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 err="1"/>
              <a:t>일때</a:t>
            </a:r>
            <a:endParaRPr lang="en-US" altLang="ko-KR" sz="1400" dirty="0"/>
          </a:p>
          <a:p>
            <a:r>
              <a:rPr lang="en-US" altLang="ko-KR" sz="1400" dirty="0"/>
              <a:t>res</a:t>
            </a:r>
            <a:r>
              <a:rPr lang="ko-KR" altLang="en-US" sz="1400" dirty="0"/>
              <a:t> </a:t>
            </a:r>
            <a:r>
              <a:rPr lang="en-US" altLang="ko-KR" sz="1400" dirty="0"/>
              <a:t>0    1   (index)</a:t>
            </a:r>
            <a:endParaRPr lang="ko-KR" altLang="en-US" sz="14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B39F1F6-89FE-4A2B-A7DF-061E6744BA25}"/>
              </a:ext>
            </a:extLst>
          </p:cNvPr>
          <p:cNvSpPr/>
          <p:nvPr/>
        </p:nvSpPr>
        <p:spPr>
          <a:xfrm>
            <a:off x="2863407" y="2524744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F0255D5-63D9-4379-BA1E-B28301BE3A03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815731" y="2709410"/>
            <a:ext cx="1047676" cy="20103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69BAAEBE-4783-4C29-BC10-9B4BCD9B0503}"/>
              </a:ext>
            </a:extLst>
          </p:cNvPr>
          <p:cNvSpPr/>
          <p:nvPr/>
        </p:nvSpPr>
        <p:spPr>
          <a:xfrm>
            <a:off x="3760152" y="1238976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4EBC6C7-175C-4C03-932E-5804293B2C43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2029063" y="1423642"/>
            <a:ext cx="1731089" cy="204768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ECC1D11F-B74B-406E-8594-483EBC8C0CA3}"/>
              </a:ext>
            </a:extLst>
          </p:cNvPr>
          <p:cNvSpPr/>
          <p:nvPr/>
        </p:nvSpPr>
        <p:spPr>
          <a:xfrm>
            <a:off x="5278996" y="2534795"/>
            <a:ext cx="343767" cy="36933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0FBD1F-9615-41E4-A344-86FF6709359E}"/>
              </a:ext>
            </a:extLst>
          </p:cNvPr>
          <p:cNvSpPr/>
          <p:nvPr/>
        </p:nvSpPr>
        <p:spPr>
          <a:xfrm>
            <a:off x="2332865" y="3640523"/>
            <a:ext cx="1277782" cy="2714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여기는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부터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DD130DF-4C4E-4559-A2B9-C19DDB04EDDB}"/>
              </a:ext>
            </a:extLst>
          </p:cNvPr>
          <p:cNvSpPr/>
          <p:nvPr/>
        </p:nvSpPr>
        <p:spPr>
          <a:xfrm>
            <a:off x="4640105" y="3640523"/>
            <a:ext cx="1277782" cy="2714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여기는 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부터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5B44D5B-3A56-4B15-A90B-C71FB5673A35}"/>
              </a:ext>
            </a:extLst>
          </p:cNvPr>
          <p:cNvSpPr/>
          <p:nvPr/>
        </p:nvSpPr>
        <p:spPr>
          <a:xfrm>
            <a:off x="6981209" y="2253286"/>
            <a:ext cx="1277782" cy="2714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여기는 </a:t>
            </a:r>
            <a:r>
              <a:rPr lang="en-US" altLang="ko-KR" sz="1400" dirty="0">
                <a:solidFill>
                  <a:schemeClr val="tx1"/>
                </a:solidFill>
              </a:rPr>
              <a:t>5</a:t>
            </a:r>
            <a:r>
              <a:rPr lang="ko-KR" altLang="en-US" sz="1400" dirty="0">
                <a:solidFill>
                  <a:schemeClr val="tx1"/>
                </a:solidFill>
              </a:rPr>
              <a:t>부터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74420B3F-E14C-45DF-89E4-3DF2E7762181}"/>
              </a:ext>
            </a:extLst>
          </p:cNvPr>
          <p:cNvSpPr/>
          <p:nvPr/>
        </p:nvSpPr>
        <p:spPr>
          <a:xfrm>
            <a:off x="8258991" y="2229427"/>
            <a:ext cx="313952" cy="28936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63A21F-E828-49CE-92FD-B2D73D4DD741}"/>
              </a:ext>
            </a:extLst>
          </p:cNvPr>
          <p:cNvSpPr txBox="1"/>
          <p:nvPr/>
        </p:nvSpPr>
        <p:spPr>
          <a:xfrm>
            <a:off x="8603067" y="221841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결론은 안 돔</a:t>
            </a:r>
          </a:p>
        </p:txBody>
      </p:sp>
    </p:spTree>
    <p:extLst>
      <p:ext uri="{BB962C8B-B14F-4D97-AF65-F5344CB8AC3E}">
        <p14:creationId xmlns:p14="http://schemas.microsoft.com/office/powerpoint/2010/main" val="344596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F85A3-9E91-4882-B739-D1C48BC1D8C5}"/>
              </a:ext>
            </a:extLst>
          </p:cNvPr>
          <p:cNvSpPr/>
          <p:nvPr/>
        </p:nvSpPr>
        <p:spPr>
          <a:xfrm>
            <a:off x="889192" y="555260"/>
            <a:ext cx="6632294" cy="50182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04C18-118C-4019-810A-2778308666CA}"/>
              </a:ext>
            </a:extLst>
          </p:cNvPr>
          <p:cNvSpPr/>
          <p:nvPr/>
        </p:nvSpPr>
        <p:spPr>
          <a:xfrm>
            <a:off x="5197388" y="695325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D(1)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C1BADB-DB0D-47BE-B9FB-6199B74B307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514850" y="1123950"/>
            <a:ext cx="1015425" cy="609906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EC7DCED-9934-4A84-9311-58C02E841717}"/>
              </a:ext>
            </a:extLst>
          </p:cNvPr>
          <p:cNvCxnSpPr>
            <a:cxnSpLocks/>
            <a:stCxn id="3" idx="2"/>
            <a:endCxn id="35" idx="0"/>
          </p:cNvCxnSpPr>
          <p:nvPr/>
        </p:nvCxnSpPr>
        <p:spPr>
          <a:xfrm>
            <a:off x="5530275" y="1123950"/>
            <a:ext cx="584686" cy="58846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180A9A-7472-4FB0-A853-A331827F00FF}"/>
              </a:ext>
            </a:extLst>
          </p:cNvPr>
          <p:cNvSpPr/>
          <p:nvPr/>
        </p:nvSpPr>
        <p:spPr>
          <a:xfrm>
            <a:off x="4761807" y="3149257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DDD9212-727B-4DA5-9B8D-774AEF2C5EDB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032639" y="2152649"/>
            <a:ext cx="1192836" cy="949525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085AAB-DBDF-43AD-B2D5-5A9708CF2C6A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225475" y="2152649"/>
            <a:ext cx="355232" cy="992672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92A6DB-E07E-48C6-A267-BC1B1B7882E3}"/>
              </a:ext>
            </a:extLst>
          </p:cNvPr>
          <p:cNvSpPr txBox="1"/>
          <p:nvPr/>
        </p:nvSpPr>
        <p:spPr>
          <a:xfrm>
            <a:off x="4480761" y="1182536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1      2    3    4    5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A744BC-6B4F-4099-80B4-2F0FCC53C1C7}"/>
              </a:ext>
            </a:extLst>
          </p:cNvPr>
          <p:cNvSpPr txBox="1"/>
          <p:nvPr/>
        </p:nvSpPr>
        <p:spPr>
          <a:xfrm>
            <a:off x="5131814" y="4947213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. . . </a:t>
            </a:r>
            <a:endParaRPr lang="ko-KR" altLang="en-US" sz="28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7C0AFE-2305-4D89-9313-83FF9F9C84DB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 flipH="1">
            <a:off x="5225475" y="1123950"/>
            <a:ext cx="304800" cy="6000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ECE2D1-7B0A-490B-83F1-B281DD342FB9}"/>
              </a:ext>
            </a:extLst>
          </p:cNvPr>
          <p:cNvSpPr/>
          <p:nvPr/>
        </p:nvSpPr>
        <p:spPr>
          <a:xfrm>
            <a:off x="4892588" y="1724024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D(2)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6F9B67-E6B6-444D-B011-398A88629926}"/>
              </a:ext>
            </a:extLst>
          </p:cNvPr>
          <p:cNvSpPr/>
          <p:nvPr/>
        </p:nvSpPr>
        <p:spPr>
          <a:xfrm>
            <a:off x="5782074" y="1712419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D(3)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EBA5115-3C84-4776-88CD-354F073D6878}"/>
              </a:ext>
            </a:extLst>
          </p:cNvPr>
          <p:cNvCxnSpPr>
            <a:cxnSpLocks/>
            <a:stCxn id="34" idx="2"/>
            <a:endCxn id="9" idx="0"/>
          </p:cNvCxnSpPr>
          <p:nvPr/>
        </p:nvCxnSpPr>
        <p:spPr>
          <a:xfrm flipH="1">
            <a:off x="5094694" y="2152649"/>
            <a:ext cx="130781" cy="99660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&quot;허용 안 됨&quot; 기호 48">
            <a:extLst>
              <a:ext uri="{FF2B5EF4-FFF2-40B4-BE49-F238E27FC236}">
                <a16:creationId xmlns:a16="http://schemas.microsoft.com/office/drawing/2014/main" id="{72F35C74-A8C6-43BC-9C75-43E52989A741}"/>
              </a:ext>
            </a:extLst>
          </p:cNvPr>
          <p:cNvSpPr/>
          <p:nvPr/>
        </p:nvSpPr>
        <p:spPr>
          <a:xfrm>
            <a:off x="4699488" y="1413895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12CCA2-E776-4FFC-8D0C-028AC773ED69}"/>
              </a:ext>
            </a:extLst>
          </p:cNvPr>
          <p:cNvSpPr txBox="1"/>
          <p:nvPr/>
        </p:nvSpPr>
        <p:spPr>
          <a:xfrm>
            <a:off x="4277002" y="2385328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1   2   3  4  5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34A48-51E3-47B3-B57D-435919A7333F}"/>
              </a:ext>
            </a:extLst>
          </p:cNvPr>
          <p:cNvSpPr txBox="1"/>
          <p:nvPr/>
        </p:nvSpPr>
        <p:spPr>
          <a:xfrm>
            <a:off x="0" y="0"/>
            <a:ext cx="297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ko-KR" altLang="en-US" dirty="0"/>
              <a:t>경로 탐색 </a:t>
            </a:r>
            <a:r>
              <a:rPr lang="en-US" altLang="ko-KR" dirty="0"/>
              <a:t>(</a:t>
            </a:r>
            <a:r>
              <a:rPr lang="ko-KR" altLang="en-US" dirty="0"/>
              <a:t>그래프 </a:t>
            </a:r>
            <a:r>
              <a:rPr lang="en-US" altLang="ko-KR" dirty="0"/>
              <a:t>DFS)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3CAC532-4062-4C4F-9E0D-FEFC8859DB1D}"/>
              </a:ext>
            </a:extLst>
          </p:cNvPr>
          <p:cNvCxnSpPr>
            <a:cxnSpLocks/>
          </p:cNvCxnSpPr>
          <p:nvPr/>
        </p:nvCxnSpPr>
        <p:spPr>
          <a:xfrm>
            <a:off x="5584861" y="1135555"/>
            <a:ext cx="1870750" cy="59830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D3491D4-5A33-4FF9-8D0F-038D59D88D9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530275" y="1123950"/>
            <a:ext cx="1251525" cy="58846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FB5CC6-082E-40DD-86B9-8DBF76905F8B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4598717" y="2152649"/>
            <a:ext cx="626758" cy="101676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DBBEACA-EBE0-4171-A6A1-D044D027B3F3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225475" y="2152649"/>
            <a:ext cx="804152" cy="949525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B3230487-705A-4855-B7D0-D3EB323E1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" y="688498"/>
            <a:ext cx="3838575" cy="1952625"/>
          </a:xfrm>
          <a:prstGeom prst="rect">
            <a:avLst/>
          </a:prstGeom>
        </p:spPr>
      </p:pic>
      <p:sp>
        <p:nvSpPr>
          <p:cNvPr id="64" name="&quot;허용 안 됨&quot; 기호 63">
            <a:extLst>
              <a:ext uri="{FF2B5EF4-FFF2-40B4-BE49-F238E27FC236}">
                <a16:creationId xmlns:a16="http://schemas.microsoft.com/office/drawing/2014/main" id="{ED88BE7C-3182-43DF-B505-8D8AE19D282D}"/>
              </a:ext>
            </a:extLst>
          </p:cNvPr>
          <p:cNvSpPr/>
          <p:nvPr/>
        </p:nvSpPr>
        <p:spPr>
          <a:xfrm>
            <a:off x="4114006" y="2703409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&quot;허용 안 됨&quot; 기호 64">
            <a:extLst>
              <a:ext uri="{FF2B5EF4-FFF2-40B4-BE49-F238E27FC236}">
                <a16:creationId xmlns:a16="http://schemas.microsoft.com/office/drawing/2014/main" id="{2D38CA38-4536-4B28-AB20-C6168294E3E1}"/>
              </a:ext>
            </a:extLst>
          </p:cNvPr>
          <p:cNvSpPr/>
          <p:nvPr/>
        </p:nvSpPr>
        <p:spPr>
          <a:xfrm>
            <a:off x="4578913" y="2703409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11FD182-00E4-4535-9E71-C0CA3A82DB0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901858" y="3577882"/>
            <a:ext cx="1192836" cy="953461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3C57CB9-D509-4707-964E-B26499C4EA74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094694" y="3577882"/>
            <a:ext cx="355232" cy="996608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B585B2E-F449-475B-B12D-7A505E9E4D6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963914" y="3577882"/>
            <a:ext cx="130780" cy="1000544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AF5F910-D056-40B6-BD0A-D5A19D9FA215}"/>
              </a:ext>
            </a:extLst>
          </p:cNvPr>
          <p:cNvSpPr txBox="1"/>
          <p:nvPr/>
        </p:nvSpPr>
        <p:spPr>
          <a:xfrm>
            <a:off x="4146221" y="381449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1   2   3  4  5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1FC6FF6-755B-4D1E-9277-2418553E47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467936" y="3577882"/>
            <a:ext cx="626758" cy="1020700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DF5530C-D861-409B-9B4B-0E45F5F71B5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094694" y="3577882"/>
            <a:ext cx="804152" cy="95346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&quot;허용 안 됨&quot; 기호 72">
            <a:extLst>
              <a:ext uri="{FF2B5EF4-FFF2-40B4-BE49-F238E27FC236}">
                <a16:creationId xmlns:a16="http://schemas.microsoft.com/office/drawing/2014/main" id="{4CCCAF3E-8040-4B90-9A27-87D48D0A06F1}"/>
              </a:ext>
            </a:extLst>
          </p:cNvPr>
          <p:cNvSpPr/>
          <p:nvPr/>
        </p:nvSpPr>
        <p:spPr>
          <a:xfrm>
            <a:off x="3983225" y="4132578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&quot;허용 안 됨&quot; 기호 73">
            <a:extLst>
              <a:ext uri="{FF2B5EF4-FFF2-40B4-BE49-F238E27FC236}">
                <a16:creationId xmlns:a16="http://schemas.microsoft.com/office/drawing/2014/main" id="{6E7B2531-922D-46B9-AD56-7CE5C51EBB61}"/>
              </a:ext>
            </a:extLst>
          </p:cNvPr>
          <p:cNvSpPr/>
          <p:nvPr/>
        </p:nvSpPr>
        <p:spPr>
          <a:xfrm>
            <a:off x="4448132" y="4132578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&quot;허용 안 됨&quot; 기호 74">
            <a:extLst>
              <a:ext uri="{FF2B5EF4-FFF2-40B4-BE49-F238E27FC236}">
                <a16:creationId xmlns:a16="http://schemas.microsoft.com/office/drawing/2014/main" id="{999FAF98-21DF-4AB4-A176-F5029A4EA6D0}"/>
              </a:ext>
            </a:extLst>
          </p:cNvPr>
          <p:cNvSpPr/>
          <p:nvPr/>
        </p:nvSpPr>
        <p:spPr>
          <a:xfrm>
            <a:off x="4875388" y="4132578"/>
            <a:ext cx="313952" cy="318304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FBFE77B-4630-4013-AC40-5E4D20BC998C}"/>
              </a:ext>
            </a:extLst>
          </p:cNvPr>
          <p:cNvSpPr/>
          <p:nvPr/>
        </p:nvSpPr>
        <p:spPr>
          <a:xfrm>
            <a:off x="5131814" y="4570972"/>
            <a:ext cx="665773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D(4)</a:t>
            </a:r>
            <a:endParaRPr lang="ko-KR" altLang="en-US" dirty="0"/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5150B279-67BA-420F-AB35-BEF2AE770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37193"/>
              </p:ext>
            </p:extLst>
          </p:nvPr>
        </p:nvGraphicFramePr>
        <p:xfrm>
          <a:off x="1774728" y="3035460"/>
          <a:ext cx="1644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2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178370341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32228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A4FDE48D-5CEF-49E2-A561-266372A39F6C}"/>
              </a:ext>
            </a:extLst>
          </p:cNvPr>
          <p:cNvSpPr txBox="1"/>
          <p:nvPr/>
        </p:nvSpPr>
        <p:spPr>
          <a:xfrm>
            <a:off x="1436322" y="2737898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  4   5 (index)</a:t>
            </a:r>
            <a:endParaRPr lang="ko-KR" altLang="en-US" sz="1400" dirty="0"/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6120797C-8356-4770-A9C9-9D93EF0FE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990845"/>
              </p:ext>
            </p:extLst>
          </p:nvPr>
        </p:nvGraphicFramePr>
        <p:xfrm>
          <a:off x="1799484" y="4407451"/>
          <a:ext cx="16448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2">
                  <a:extLst>
                    <a:ext uri="{9D8B030D-6E8A-4147-A177-3AD203B41FA5}">
                      <a16:colId xmlns:a16="http://schemas.microsoft.com/office/drawing/2014/main" val="66291793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3082420159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48093722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2055081397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419147833"/>
                    </a:ext>
                  </a:extLst>
                </a:gridCol>
                <a:gridCol w="274142">
                  <a:extLst>
                    <a:ext uri="{9D8B030D-6E8A-4147-A177-3AD203B41FA5}">
                      <a16:colId xmlns:a16="http://schemas.microsoft.com/office/drawing/2014/main" val="2879936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838226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46334E1B-0EE1-45A8-A580-7FBBB352666F}"/>
              </a:ext>
            </a:extLst>
          </p:cNvPr>
          <p:cNvSpPr txBox="1"/>
          <p:nvPr/>
        </p:nvSpPr>
        <p:spPr>
          <a:xfrm>
            <a:off x="1461078" y="4109889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ch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0   1   2   3   4   5 (index)</a:t>
            </a:r>
            <a:endParaRPr lang="ko-KR" altLang="en-US" sz="14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6B8D604-A93B-4CA9-BF59-7DC552B19F39}"/>
              </a:ext>
            </a:extLst>
          </p:cNvPr>
          <p:cNvCxnSpPr>
            <a:cxnSpLocks/>
          </p:cNvCxnSpPr>
          <p:nvPr/>
        </p:nvCxnSpPr>
        <p:spPr>
          <a:xfrm flipH="1">
            <a:off x="2725503" y="3494782"/>
            <a:ext cx="1" cy="64394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F5316357-9339-4C24-855B-C5D9298E3DB4}"/>
              </a:ext>
            </a:extLst>
          </p:cNvPr>
          <p:cNvSpPr/>
          <p:nvPr/>
        </p:nvSpPr>
        <p:spPr>
          <a:xfrm>
            <a:off x="4669673" y="3182709"/>
            <a:ext cx="780231" cy="451672"/>
          </a:xfrm>
          <a:prstGeom prst="ellipse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0DD3214-C8A8-4421-A18E-98EF38C27CE4}"/>
              </a:ext>
            </a:extLst>
          </p:cNvPr>
          <p:cNvCxnSpPr>
            <a:cxnSpLocks/>
            <a:stCxn id="87" idx="2"/>
          </p:cNvCxnSpPr>
          <p:nvPr/>
        </p:nvCxnSpPr>
        <p:spPr>
          <a:xfrm flipH="1" flipV="1">
            <a:off x="3621997" y="3387479"/>
            <a:ext cx="1047676" cy="21066"/>
          </a:xfrm>
          <a:prstGeom prst="straightConnector1">
            <a:avLst/>
          </a:prstGeom>
          <a:ln w="22225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031EE85-471D-4185-81DE-9CFCD1FA37D4}"/>
              </a:ext>
            </a:extLst>
          </p:cNvPr>
          <p:cNvSpPr txBox="1"/>
          <p:nvPr/>
        </p:nvSpPr>
        <p:spPr>
          <a:xfrm>
            <a:off x="1086629" y="3502237"/>
            <a:ext cx="1628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을 방문 했다가</a:t>
            </a:r>
            <a:endParaRPr lang="en-US" altLang="ko-KR" sz="1400" dirty="0"/>
          </a:p>
          <a:p>
            <a:r>
              <a:rPr lang="ko-KR" altLang="en-US" sz="1400" dirty="0"/>
              <a:t>빠질 땐 체크 해제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674006-0905-47F3-9607-BEC3E84CB69E}"/>
              </a:ext>
            </a:extLst>
          </p:cNvPr>
          <p:cNvSpPr txBox="1"/>
          <p:nvPr/>
        </p:nvSpPr>
        <p:spPr>
          <a:xfrm>
            <a:off x="6542324" y="3786142"/>
            <a:ext cx="30800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연결된 쪽으로만 간다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방문한 곳은 </a:t>
            </a:r>
            <a:r>
              <a:rPr lang="en-US" altLang="ko-KR" sz="1600" dirty="0"/>
              <a:t>check </a:t>
            </a:r>
            <a:r>
              <a:rPr lang="ko-KR" altLang="en-US" sz="1600" dirty="0"/>
              <a:t>했다가 </a:t>
            </a:r>
            <a:endParaRPr lang="en-US" altLang="ko-KR" sz="1600" dirty="0"/>
          </a:p>
          <a:p>
            <a:r>
              <a:rPr lang="ko-KR" altLang="en-US" sz="1600" dirty="0"/>
              <a:t>되돌아 </a:t>
            </a:r>
            <a:r>
              <a:rPr lang="ko-KR" altLang="en-US" sz="1600" dirty="0" err="1"/>
              <a:t>올때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빼준다</a:t>
            </a:r>
            <a:r>
              <a:rPr lang="en-US" altLang="ko-KR" sz="1600" dirty="0"/>
              <a:t>(back </a:t>
            </a:r>
            <a:r>
              <a:rPr lang="ko-KR" altLang="en-US" sz="1600" dirty="0"/>
              <a:t>할 때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D(5) </a:t>
            </a:r>
            <a:r>
              <a:rPr lang="ko-KR" altLang="en-US" sz="1600" dirty="0"/>
              <a:t>종착점에 왔을 때 </a:t>
            </a:r>
            <a:r>
              <a:rPr lang="en-US" altLang="ko-KR" sz="1600" dirty="0"/>
              <a:t>count</a:t>
            </a:r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371A66-2BD3-4177-89B9-DA014981BD03}"/>
              </a:ext>
            </a:extLst>
          </p:cNvPr>
          <p:cNvSpPr txBox="1"/>
          <p:nvPr/>
        </p:nvSpPr>
        <p:spPr>
          <a:xfrm>
            <a:off x="6052204" y="717368"/>
            <a:ext cx="3969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&lt;= </a:t>
            </a:r>
            <a:r>
              <a:rPr lang="ko-KR" altLang="en-US" sz="1600" dirty="0"/>
              <a:t>출발 시 방문 </a:t>
            </a:r>
            <a:r>
              <a:rPr lang="en-US" altLang="ko-KR" sz="1600" dirty="0"/>
              <a:t>check </a:t>
            </a:r>
            <a:r>
              <a:rPr lang="ko-KR" altLang="en-US" sz="1600" dirty="0"/>
              <a:t>해주고 가야 한다</a:t>
            </a:r>
          </a:p>
        </p:txBody>
      </p:sp>
    </p:spTree>
    <p:extLst>
      <p:ext uri="{BB962C8B-B14F-4D97-AF65-F5344CB8AC3E}">
        <p14:creationId xmlns:p14="http://schemas.microsoft.com/office/powerpoint/2010/main" val="283073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72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735</Words>
  <Application>Microsoft Office PowerPoint</Application>
  <PresentationFormat>와이드스크린</PresentationFormat>
  <Paragraphs>231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jini</dc:creator>
  <cp:lastModifiedBy>jini</cp:lastModifiedBy>
  <cp:revision>29</cp:revision>
  <dcterms:created xsi:type="dcterms:W3CDTF">2023-07-08T05:34:30Z</dcterms:created>
  <dcterms:modified xsi:type="dcterms:W3CDTF">2023-09-02T09:34:30Z</dcterms:modified>
</cp:coreProperties>
</file>