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74" r:id="rId7"/>
    <p:sldId id="275" r:id="rId8"/>
    <p:sldId id="279" r:id="rId9"/>
    <p:sldId id="270" r:id="rId10"/>
    <p:sldId id="276" r:id="rId11"/>
    <p:sldId id="277" r:id="rId12"/>
    <p:sldId id="278" r:id="rId13"/>
    <p:sldId id="268" r:id="rId14"/>
    <p:sldId id="257" r:id="rId15"/>
    <p:sldId id="263" r:id="rId16"/>
    <p:sldId id="258" r:id="rId17"/>
    <p:sldId id="264" r:id="rId18"/>
    <p:sldId id="265" r:id="rId19"/>
    <p:sldId id="266" r:id="rId20"/>
    <p:sldId id="267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624930" y="695325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624930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23950"/>
            <a:ext cx="1376779" cy="59815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953080" y="1123950"/>
            <a:ext cx="0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499789" y="128412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</a:t>
            </a:r>
            <a:r>
              <a:rPr lang="en-US" altLang="ko-KR" dirty="0">
                <a:solidFill>
                  <a:srgbClr val="0000FF"/>
                </a:solidFill>
              </a:rPr>
              <a:t>(+)</a:t>
            </a:r>
            <a:r>
              <a:rPr lang="ko-KR" altLang="en-US" dirty="0"/>
              <a:t>        </a:t>
            </a:r>
            <a:r>
              <a:rPr lang="ko-KR" altLang="en-US" dirty="0">
                <a:solidFill>
                  <a:srgbClr val="FF0000"/>
                </a:solidFill>
              </a:rPr>
              <a:t>오</a:t>
            </a:r>
            <a:r>
              <a:rPr lang="en-US" altLang="ko-KR" dirty="0">
                <a:solidFill>
                  <a:srgbClr val="FF0000"/>
                </a:solidFill>
              </a:rPr>
              <a:t>(-)</a:t>
            </a:r>
            <a:r>
              <a:rPr lang="ko-KR" altLang="en-US" dirty="0">
                <a:solidFill>
                  <a:srgbClr val="FF0000"/>
                </a:solidFill>
              </a:rPr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3" y="3169413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262734" y="3169412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-1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748113" y="2150731"/>
            <a:ext cx="828188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576301" y="2150731"/>
            <a:ext cx="14583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3386565" y="272951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 </a:t>
            </a:r>
            <a:r>
              <a:rPr lang="ko-KR" altLang="en-US" dirty="0"/>
              <a:t>      </a:t>
            </a:r>
            <a:r>
              <a:rPr lang="ko-KR" altLang="en-US" dirty="0">
                <a:solidFill>
                  <a:srgbClr val="FF0000"/>
                </a:solidFill>
              </a:rPr>
              <a:t>오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1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양팔저울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44599"/>
              </p:ext>
            </p:extLst>
          </p:nvPr>
        </p:nvGraphicFramePr>
        <p:xfrm>
          <a:off x="2462966" y="880266"/>
          <a:ext cx="352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2512918" y="59726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추의 무게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CCA71-EBF3-4FEC-9EE7-9D77F3A49731}"/>
              </a:ext>
            </a:extLst>
          </p:cNvPr>
          <p:cNvSpPr/>
          <p:nvPr/>
        </p:nvSpPr>
        <p:spPr>
          <a:xfrm>
            <a:off x="700254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E8DD5F-47C4-417D-BE76-A5F6771F1EB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5953080" y="1123950"/>
            <a:ext cx="137761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438759" y="864812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5" idx="1"/>
          </p:cNvCxnSpPr>
          <p:nvPr/>
        </p:nvCxnSpPr>
        <p:spPr>
          <a:xfrm>
            <a:off x="2782526" y="1049478"/>
            <a:ext cx="1465625" cy="88694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5110808" y="3167721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862657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B20A2DE-F3A3-4B71-8385-2B7FD160735E}"/>
              </a:ext>
            </a:extLst>
          </p:cNvPr>
          <p:cNvSpPr/>
          <p:nvPr/>
        </p:nvSpPr>
        <p:spPr>
          <a:xfrm>
            <a:off x="2446568" y="1244133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D06BE4-ACCE-4DA1-83C5-2596B9116A7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2815683" y="1436526"/>
            <a:ext cx="604280" cy="194720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502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5027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-3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921831" y="3598038"/>
            <a:ext cx="826282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>
            <a:off x="3748113" y="3598038"/>
            <a:ext cx="16489" cy="10169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52EE28-FB45-4DD4-8CE0-C8AFACD13E05}"/>
              </a:ext>
            </a:extLst>
          </p:cNvPr>
          <p:cNvSpPr/>
          <p:nvPr/>
        </p:nvSpPr>
        <p:spPr>
          <a:xfrm>
            <a:off x="4284526" y="461333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612871-AD97-4F90-BC15-83CF7CA859FE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>
            <a:off x="3748113" y="3598038"/>
            <a:ext cx="864563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94A8A4-19D3-4639-8E8B-AD74C94AD26D}"/>
              </a:ext>
            </a:extLst>
          </p:cNvPr>
          <p:cNvSpPr/>
          <p:nvPr/>
        </p:nvSpPr>
        <p:spPr>
          <a:xfrm>
            <a:off x="2436380" y="1615051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3513B5D-B107-478F-8085-DDF81433581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639324" y="1992786"/>
            <a:ext cx="215170" cy="230475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6179197" y="30501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0B014DA-4023-4CAD-98A7-72163EEC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72" y="5393678"/>
            <a:ext cx="8267700" cy="14478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127A5CB-5D98-4B5E-A225-07A55B1E689A}"/>
              </a:ext>
            </a:extLst>
          </p:cNvPr>
          <p:cNvSpPr txBox="1"/>
          <p:nvPr/>
        </p:nvSpPr>
        <p:spPr>
          <a:xfrm>
            <a:off x="2593681" y="4222385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왼 </a:t>
            </a:r>
            <a:r>
              <a:rPr lang="ko-KR" altLang="en-US" dirty="0"/>
              <a:t>      </a:t>
            </a:r>
            <a:r>
              <a:rPr lang="ko-KR" altLang="en-US" dirty="0">
                <a:solidFill>
                  <a:srgbClr val="FF0000"/>
                </a:solidFill>
              </a:rPr>
              <a:t>오 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0AD8E7B-F486-4DCA-8866-874C670D0C0F}"/>
              </a:ext>
            </a:extLst>
          </p:cNvPr>
          <p:cNvCxnSpPr/>
          <p:nvPr/>
        </p:nvCxnSpPr>
        <p:spPr>
          <a:xfrm>
            <a:off x="366235" y="1529390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7550B59-3D9A-4A00-B923-B1B16C54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1230"/>
              </p:ext>
            </p:extLst>
          </p:nvPr>
        </p:nvGraphicFramePr>
        <p:xfrm>
          <a:off x="409346" y="1034943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4749281-FC22-4F1C-AC58-269D7073D8A0}"/>
              </a:ext>
            </a:extLst>
          </p:cNvPr>
          <p:cNvCxnSpPr/>
          <p:nvPr/>
        </p:nvCxnSpPr>
        <p:spPr>
          <a:xfrm>
            <a:off x="7520872" y="1128397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6112BFBB-D4A1-4653-BD6C-256205F2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57040"/>
              </p:ext>
            </p:extLst>
          </p:nvPr>
        </p:nvGraphicFramePr>
        <p:xfrm>
          <a:off x="8772894" y="680940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92" name="이등변 삼각형 91">
            <a:extLst>
              <a:ext uri="{FF2B5EF4-FFF2-40B4-BE49-F238E27FC236}">
                <a16:creationId xmlns:a16="http://schemas.microsoft.com/office/drawing/2014/main" id="{02A1DFAF-436A-4652-90A2-59204BE49510}"/>
              </a:ext>
            </a:extLst>
          </p:cNvPr>
          <p:cNvSpPr/>
          <p:nvPr/>
        </p:nvSpPr>
        <p:spPr>
          <a:xfrm>
            <a:off x="971549" y="1542098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38F15653-515C-4ADC-9137-CEF45301DE27}"/>
              </a:ext>
            </a:extLst>
          </p:cNvPr>
          <p:cNvSpPr/>
          <p:nvPr/>
        </p:nvSpPr>
        <p:spPr>
          <a:xfrm>
            <a:off x="8132256" y="1138372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B0F3055-8B99-487E-B064-341FCFDFB1CF}"/>
              </a:ext>
            </a:extLst>
          </p:cNvPr>
          <p:cNvGrpSpPr/>
          <p:nvPr/>
        </p:nvGrpSpPr>
        <p:grpSpPr>
          <a:xfrm>
            <a:off x="1522160" y="1049478"/>
            <a:ext cx="532480" cy="163966"/>
            <a:chOff x="691638" y="2789969"/>
            <a:chExt cx="532480" cy="163966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D338A1F-53F1-4695-9392-E35611325C2A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7" name="연결선: 구부러짐 96">
              <a:extLst>
                <a:ext uri="{FF2B5EF4-FFF2-40B4-BE49-F238E27FC236}">
                  <a16:creationId xmlns:a16="http://schemas.microsoft.com/office/drawing/2014/main" id="{7249A2D8-AA89-4508-BE74-D0253A2880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3D84DCE-43AA-4188-8B58-B8D7F72856DD}"/>
              </a:ext>
            </a:extLst>
          </p:cNvPr>
          <p:cNvGrpSpPr/>
          <p:nvPr/>
        </p:nvGrpSpPr>
        <p:grpSpPr>
          <a:xfrm>
            <a:off x="7475070" y="657399"/>
            <a:ext cx="532480" cy="163966"/>
            <a:chOff x="691638" y="2789969"/>
            <a:chExt cx="532480" cy="163966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0F8E369-A9DD-4B23-AED9-C880E7E8193A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연결선: 구부러짐 106">
              <a:extLst>
                <a:ext uri="{FF2B5EF4-FFF2-40B4-BE49-F238E27FC236}">
                  <a16:creationId xmlns:a16="http://schemas.microsoft.com/office/drawing/2014/main" id="{ED79260A-147B-490A-8A69-2D3C16DBD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433E112-47EF-466B-9DD3-218139656B0A}"/>
              </a:ext>
            </a:extLst>
          </p:cNvPr>
          <p:cNvSpPr txBox="1"/>
          <p:nvPr/>
        </p:nvSpPr>
        <p:spPr>
          <a:xfrm>
            <a:off x="339434" y="18485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6785D2D-4C0D-4B16-80E6-D560B440F3D3}"/>
              </a:ext>
            </a:extLst>
          </p:cNvPr>
          <p:cNvCxnSpPr/>
          <p:nvPr/>
        </p:nvCxnSpPr>
        <p:spPr>
          <a:xfrm>
            <a:off x="431927" y="3290789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07AB4323-1A68-476B-9F65-3A198D142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02517"/>
              </p:ext>
            </p:extLst>
          </p:nvPr>
        </p:nvGraphicFramePr>
        <p:xfrm>
          <a:off x="475038" y="27963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11" name="이등변 삼각형 110">
            <a:extLst>
              <a:ext uri="{FF2B5EF4-FFF2-40B4-BE49-F238E27FC236}">
                <a16:creationId xmlns:a16="http://schemas.microsoft.com/office/drawing/2014/main" id="{22A8B546-19ED-41FD-B20B-DC99659405FE}"/>
              </a:ext>
            </a:extLst>
          </p:cNvPr>
          <p:cNvSpPr/>
          <p:nvPr/>
        </p:nvSpPr>
        <p:spPr>
          <a:xfrm>
            <a:off x="1037241" y="3303497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42E26062-4ABB-42EB-972F-59FE6BA7EC0C}"/>
              </a:ext>
            </a:extLst>
          </p:cNvPr>
          <p:cNvGrpSpPr/>
          <p:nvPr/>
        </p:nvGrpSpPr>
        <p:grpSpPr>
          <a:xfrm>
            <a:off x="1587852" y="2810877"/>
            <a:ext cx="532480" cy="163966"/>
            <a:chOff x="691638" y="2789969"/>
            <a:chExt cx="532480" cy="163966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036320-802C-4CAD-92F5-4AA10EF21519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연결선: 구부러짐 113">
              <a:extLst>
                <a:ext uri="{FF2B5EF4-FFF2-40B4-BE49-F238E27FC236}">
                  <a16:creationId xmlns:a16="http://schemas.microsoft.com/office/drawing/2014/main" id="{81221877-BCCE-4387-A1C9-B74FB46AA6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0A1B845E-9A09-44C8-9BFD-6E65A423B203}"/>
              </a:ext>
            </a:extLst>
          </p:cNvPr>
          <p:cNvSpPr txBox="1"/>
          <p:nvPr/>
        </p:nvSpPr>
        <p:spPr>
          <a:xfrm>
            <a:off x="405126" y="360991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3g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63B95CB3-311C-452C-B34D-BD5D88780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4634"/>
              </p:ext>
            </p:extLst>
          </p:nvPr>
        </p:nvGraphicFramePr>
        <p:xfrm>
          <a:off x="882418" y="27963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0BE640D5-9E26-4E36-8D51-5325D24A2DB4}"/>
              </a:ext>
            </a:extLst>
          </p:cNvPr>
          <p:cNvSpPr txBox="1"/>
          <p:nvPr/>
        </p:nvSpPr>
        <p:spPr>
          <a:xfrm>
            <a:off x="8104528" y="1510379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이경우도 추를 오른쪽에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FC28179-9003-420B-B5C6-5489A4B0D10D}"/>
              </a:ext>
            </a:extLst>
          </p:cNvPr>
          <p:cNvCxnSpPr/>
          <p:nvPr/>
        </p:nvCxnSpPr>
        <p:spPr>
          <a:xfrm>
            <a:off x="431927" y="5287749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CFBFE8D7-F45F-4CB9-AD1D-6A3BA0E5C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0279"/>
              </p:ext>
            </p:extLst>
          </p:nvPr>
        </p:nvGraphicFramePr>
        <p:xfrm>
          <a:off x="475038" y="479330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20" name="이등변 삼각형 119">
            <a:extLst>
              <a:ext uri="{FF2B5EF4-FFF2-40B4-BE49-F238E27FC236}">
                <a16:creationId xmlns:a16="http://schemas.microsoft.com/office/drawing/2014/main" id="{4D990CC6-BD25-4013-A254-FB187B454409}"/>
              </a:ext>
            </a:extLst>
          </p:cNvPr>
          <p:cNvSpPr/>
          <p:nvPr/>
        </p:nvSpPr>
        <p:spPr>
          <a:xfrm>
            <a:off x="1037241" y="5300457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61C8988-CB25-4AB4-8177-35F63BCF00BB}"/>
              </a:ext>
            </a:extLst>
          </p:cNvPr>
          <p:cNvGrpSpPr/>
          <p:nvPr/>
        </p:nvGrpSpPr>
        <p:grpSpPr>
          <a:xfrm>
            <a:off x="1587852" y="4807837"/>
            <a:ext cx="532480" cy="163966"/>
            <a:chOff x="691638" y="2789969"/>
            <a:chExt cx="532480" cy="163966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56A6E8C-DFE0-45A7-8E26-18EC4119261C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연결선: 구부러짐 122">
              <a:extLst>
                <a:ext uri="{FF2B5EF4-FFF2-40B4-BE49-F238E27FC236}">
                  <a16:creationId xmlns:a16="http://schemas.microsoft.com/office/drawing/2014/main" id="{B9FB035C-AE88-4891-8B38-A604F44A08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CBD8E9A-2007-43D8-8A83-FAF42565AAEA}"/>
              </a:ext>
            </a:extLst>
          </p:cNvPr>
          <p:cNvSpPr txBox="1"/>
          <p:nvPr/>
        </p:nvSpPr>
        <p:spPr>
          <a:xfrm>
            <a:off x="405126" y="5606879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9g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E2E538A2-6260-4C88-97AC-AA802D8AD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942"/>
              </p:ext>
            </p:extLst>
          </p:nvPr>
        </p:nvGraphicFramePr>
        <p:xfrm>
          <a:off x="882418" y="479330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3A5741DE-C2C8-4067-AC6A-E6ABC13C4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35722"/>
              </p:ext>
            </p:extLst>
          </p:nvPr>
        </p:nvGraphicFramePr>
        <p:xfrm>
          <a:off x="680176" y="4351242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816B2F12-CC54-414B-975D-451E767E22B2}"/>
              </a:ext>
            </a:extLst>
          </p:cNvPr>
          <p:cNvCxnSpPr/>
          <p:nvPr/>
        </p:nvCxnSpPr>
        <p:spPr>
          <a:xfrm>
            <a:off x="7651155" y="3062390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71D4351-2A0A-4972-8334-EED606F50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97110"/>
              </p:ext>
            </p:extLst>
          </p:nvPr>
        </p:nvGraphicFramePr>
        <p:xfrm>
          <a:off x="7490831" y="2557841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29" name="이등변 삼각형 128">
            <a:extLst>
              <a:ext uri="{FF2B5EF4-FFF2-40B4-BE49-F238E27FC236}">
                <a16:creationId xmlns:a16="http://schemas.microsoft.com/office/drawing/2014/main" id="{7EE0DD3F-FE89-484C-A079-16D54DFD43E3}"/>
              </a:ext>
            </a:extLst>
          </p:cNvPr>
          <p:cNvSpPr/>
          <p:nvPr/>
        </p:nvSpPr>
        <p:spPr>
          <a:xfrm>
            <a:off x="8256469" y="3075098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1F6C5FC-C0CD-4D73-B709-3546F91986C5}"/>
              </a:ext>
            </a:extLst>
          </p:cNvPr>
          <p:cNvGrpSpPr/>
          <p:nvPr/>
        </p:nvGrpSpPr>
        <p:grpSpPr>
          <a:xfrm>
            <a:off x="7843548" y="2581234"/>
            <a:ext cx="532480" cy="163966"/>
            <a:chOff x="691638" y="2789969"/>
            <a:chExt cx="532480" cy="163966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917047F-182A-4634-A2C6-8C6016FC0C6E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92C5F562-DDE0-4FE3-BB6F-733141EA5C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DF9312EE-FAE3-4986-B31F-750791C5B804}"/>
              </a:ext>
            </a:extLst>
          </p:cNvPr>
          <p:cNvSpPr txBox="1"/>
          <p:nvPr/>
        </p:nvSpPr>
        <p:spPr>
          <a:xfrm>
            <a:off x="7624354" y="338152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1g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3AA64293-71C8-43B4-B935-3424CA873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07358"/>
              </p:ext>
            </p:extLst>
          </p:nvPr>
        </p:nvGraphicFramePr>
        <p:xfrm>
          <a:off x="8928241" y="2557841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E966C18-43A5-4FDA-A0A3-9018952095F8}"/>
              </a:ext>
            </a:extLst>
          </p:cNvPr>
          <p:cNvCxnSpPr/>
          <p:nvPr/>
        </p:nvCxnSpPr>
        <p:spPr>
          <a:xfrm>
            <a:off x="5988410" y="4591717"/>
            <a:ext cx="1624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3AC823FE-0148-4DDA-B989-5E6765FE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26742"/>
              </p:ext>
            </p:extLst>
          </p:nvPr>
        </p:nvGraphicFramePr>
        <p:xfrm>
          <a:off x="5828086" y="4087168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137" name="이등변 삼각형 136">
            <a:extLst>
              <a:ext uri="{FF2B5EF4-FFF2-40B4-BE49-F238E27FC236}">
                <a16:creationId xmlns:a16="http://schemas.microsoft.com/office/drawing/2014/main" id="{639B5E8C-E1E1-4FD3-88C3-D089A5D93200}"/>
              </a:ext>
            </a:extLst>
          </p:cNvPr>
          <p:cNvSpPr/>
          <p:nvPr/>
        </p:nvSpPr>
        <p:spPr>
          <a:xfrm>
            <a:off x="6593724" y="4604425"/>
            <a:ext cx="401571" cy="163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580FE17-AA76-460A-9B29-3090F759C240}"/>
              </a:ext>
            </a:extLst>
          </p:cNvPr>
          <p:cNvGrpSpPr/>
          <p:nvPr/>
        </p:nvGrpSpPr>
        <p:grpSpPr>
          <a:xfrm>
            <a:off x="6180803" y="4110561"/>
            <a:ext cx="532480" cy="163966"/>
            <a:chOff x="691638" y="2789969"/>
            <a:chExt cx="532480" cy="163966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695756F-70D9-4895-81F0-CEB913ED0414}"/>
                </a:ext>
              </a:extLst>
            </p:cNvPr>
            <p:cNvSpPr/>
            <p:nvPr/>
          </p:nvSpPr>
          <p:spPr>
            <a:xfrm>
              <a:off x="691638" y="2789969"/>
              <a:ext cx="532480" cy="1639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연결선: 구부러짐 139">
              <a:extLst>
                <a:ext uri="{FF2B5EF4-FFF2-40B4-BE49-F238E27FC236}">
                  <a16:creationId xmlns:a16="http://schemas.microsoft.com/office/drawing/2014/main" id="{A264B50A-807D-4680-ADAC-DD3A0F00A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1528" y="2612062"/>
              <a:ext cx="12700" cy="532480"/>
            </a:xfrm>
            <a:prstGeom prst="curvedConnector3">
              <a:avLst>
                <a:gd name="adj1" fmla="val 198907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9E2E900-1D3B-4AE9-A2D0-D1095C70F488}"/>
              </a:ext>
            </a:extLst>
          </p:cNvPr>
          <p:cNvSpPr txBox="1"/>
          <p:nvPr/>
        </p:nvSpPr>
        <p:spPr>
          <a:xfrm>
            <a:off x="5961609" y="4910847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추를 왼쪽에 놔</a:t>
            </a:r>
            <a:endParaRPr lang="en-US" altLang="ko-KR" sz="1400" dirty="0"/>
          </a:p>
          <a:p>
            <a:r>
              <a:rPr lang="en-US" altLang="ko-KR" sz="1400" dirty="0"/>
              <a:t>3g </a:t>
            </a:r>
            <a:r>
              <a:rPr lang="ko-KR" altLang="en-US" sz="1400" dirty="0"/>
              <a:t>을 잰다</a:t>
            </a: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DA0C4C61-FD84-457D-9B71-B0CB35DC2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901268"/>
              </p:ext>
            </p:extLst>
          </p:nvPr>
        </p:nvGraphicFramePr>
        <p:xfrm>
          <a:off x="6064571" y="3763604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4775637D-6432-45CE-8B9E-BF3C6EAF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42414"/>
              </p:ext>
            </p:extLst>
          </p:nvPr>
        </p:nvGraphicFramePr>
        <p:xfrm>
          <a:off x="7192794" y="4151713"/>
          <a:ext cx="3527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49A6D2A-747C-4037-B233-C7D399D5977D}"/>
              </a:ext>
            </a:extLst>
          </p:cNvPr>
          <p:cNvCxnSpPr>
            <a:cxnSpLocks/>
          </p:cNvCxnSpPr>
          <p:nvPr/>
        </p:nvCxnSpPr>
        <p:spPr>
          <a:xfrm flipV="1">
            <a:off x="2243577" y="5584644"/>
            <a:ext cx="2117682" cy="207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32A1A31-47CD-47F0-9AAF-E2ED88FDE264}"/>
              </a:ext>
            </a:extLst>
          </p:cNvPr>
          <p:cNvCxnSpPr>
            <a:cxnSpLocks/>
          </p:cNvCxnSpPr>
          <p:nvPr/>
        </p:nvCxnSpPr>
        <p:spPr>
          <a:xfrm flipV="1">
            <a:off x="2243577" y="5632128"/>
            <a:ext cx="2117682" cy="2079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61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11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62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119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양팔저울 </a:t>
            </a:r>
            <a:r>
              <a:rPr lang="en-US" altLang="ko-KR" dirty="0"/>
              <a:t>(DFS)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83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624930" y="695325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166282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23950"/>
            <a:ext cx="1376779" cy="59815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94432" y="1123950"/>
            <a:ext cx="458648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757593" y="1225500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3" y="3169413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108223" y="3169412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651485" y="2150731"/>
            <a:ext cx="924816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4339745" y="2150731"/>
            <a:ext cx="236556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66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동전 </a:t>
            </a:r>
            <a:r>
              <a:rPr lang="ko-KR" altLang="en-US" dirty="0" err="1"/>
              <a:t>바꿔주기</a:t>
            </a:r>
            <a:r>
              <a:rPr lang="ko-KR" altLang="en-US" dirty="0"/>
              <a:t> 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9751"/>
              </p:ext>
            </p:extLst>
          </p:nvPr>
        </p:nvGraphicFramePr>
        <p:xfrm>
          <a:off x="1786691" y="880266"/>
          <a:ext cx="6711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68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35568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1836643" y="597266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금액과 개수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ACCA71-EBF3-4FEC-9EE7-9D77F3A49731}"/>
              </a:ext>
            </a:extLst>
          </p:cNvPr>
          <p:cNvSpPr/>
          <p:nvPr/>
        </p:nvSpPr>
        <p:spPr>
          <a:xfrm>
            <a:off x="700254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E8DD5F-47C4-417D-BE76-A5F6771F1EBD}"/>
              </a:ext>
            </a:extLst>
          </p:cNvPr>
          <p:cNvCxnSpPr>
            <a:cxnSpLocks/>
            <a:stCxn id="4" idx="2"/>
            <a:endCxn id="48" idx="0"/>
          </p:cNvCxnSpPr>
          <p:nvPr/>
        </p:nvCxnSpPr>
        <p:spPr>
          <a:xfrm>
            <a:off x="5953080" y="1123950"/>
            <a:ext cx="137761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1762484" y="864812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>
            <a:off x="2479156" y="1049478"/>
            <a:ext cx="2278437" cy="3606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4796483" y="3167721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451704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9B20A2DE-F3A3-4B71-8385-2B7FD160735E}"/>
              </a:ext>
            </a:extLst>
          </p:cNvPr>
          <p:cNvSpPr/>
          <p:nvPr/>
        </p:nvSpPr>
        <p:spPr>
          <a:xfrm>
            <a:off x="1770293" y="1244133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3D06BE4-ACCE-4DA1-83C5-2596B9116A76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2457827" y="1436526"/>
            <a:ext cx="962136" cy="194720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746860" y="3598038"/>
            <a:ext cx="904625" cy="101529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flipH="1">
            <a:off x="3589631" y="3598038"/>
            <a:ext cx="61854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652EE28-FB45-4DD4-8CE0-C8AFACD13E05}"/>
              </a:ext>
            </a:extLst>
          </p:cNvPr>
          <p:cNvSpPr/>
          <p:nvPr/>
        </p:nvSpPr>
        <p:spPr>
          <a:xfrm>
            <a:off x="4284526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9612871-AD97-4F90-BC15-83CF7CA859FE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>
            <a:off x="3651485" y="3598038"/>
            <a:ext cx="786220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D294A8A4-19D3-4639-8E8B-AD74C94AD26D}"/>
              </a:ext>
            </a:extLst>
          </p:cNvPr>
          <p:cNvSpPr/>
          <p:nvPr/>
        </p:nvSpPr>
        <p:spPr>
          <a:xfrm>
            <a:off x="1760105" y="1615051"/>
            <a:ext cx="71667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3513B5D-B107-478F-8085-DDF81433581A}"/>
              </a:ext>
            </a:extLst>
          </p:cNvPr>
          <p:cNvCxnSpPr>
            <a:cxnSpLocks/>
            <a:stCxn id="28" idx="2"/>
            <a:endCxn id="146" idx="1"/>
          </p:cNvCxnSpPr>
          <p:nvPr/>
        </p:nvCxnSpPr>
        <p:spPr>
          <a:xfrm>
            <a:off x="2122259" y="1992786"/>
            <a:ext cx="532339" cy="22779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592C5F-8BD6-420B-AF63-F57713D0823A}"/>
              </a:ext>
            </a:extLst>
          </p:cNvPr>
          <p:cNvSpPr/>
          <p:nvPr/>
        </p:nvSpPr>
        <p:spPr>
          <a:xfrm>
            <a:off x="608441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5953080" y="1123950"/>
            <a:ext cx="459483" cy="59815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5497FA-DD42-4775-A139-801F578A626E}"/>
              </a:ext>
            </a:extLst>
          </p:cNvPr>
          <p:cNvSpPr txBox="1"/>
          <p:nvPr/>
        </p:nvSpPr>
        <p:spPr>
          <a:xfrm>
            <a:off x="3676381" y="262487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5FB25A2-9C9C-41D1-BB48-34F57A1FF016}"/>
              </a:ext>
            </a:extLst>
          </p:cNvPr>
          <p:cNvSpPr/>
          <p:nvPr/>
        </p:nvSpPr>
        <p:spPr>
          <a:xfrm>
            <a:off x="3860489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D70C42-FF5A-4C8D-A571-F3288FFF55F6}"/>
              </a:ext>
            </a:extLst>
          </p:cNvPr>
          <p:cNvSpPr/>
          <p:nvPr/>
        </p:nvSpPr>
        <p:spPr>
          <a:xfrm>
            <a:off x="3028097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7524045-5508-411E-8452-6C3664503388}"/>
              </a:ext>
            </a:extLst>
          </p:cNvPr>
          <p:cNvCxnSpPr>
            <a:cxnSpLocks/>
            <a:stCxn id="14" idx="2"/>
            <a:endCxn id="101" idx="0"/>
          </p:cNvCxnSpPr>
          <p:nvPr/>
        </p:nvCxnSpPr>
        <p:spPr>
          <a:xfrm flipH="1">
            <a:off x="3181276" y="3598038"/>
            <a:ext cx="470209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A26F729-3589-4FC5-89DB-6E34E5C3F61B}"/>
              </a:ext>
            </a:extLst>
          </p:cNvPr>
          <p:cNvCxnSpPr>
            <a:cxnSpLocks/>
            <a:stCxn id="14" idx="2"/>
            <a:endCxn id="100" idx="0"/>
          </p:cNvCxnSpPr>
          <p:nvPr/>
        </p:nvCxnSpPr>
        <p:spPr>
          <a:xfrm>
            <a:off x="3651485" y="3598038"/>
            <a:ext cx="362183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9C35DC-6E16-4768-A2EF-1D251CA30111}"/>
              </a:ext>
            </a:extLst>
          </p:cNvPr>
          <p:cNvSpPr txBox="1"/>
          <p:nvPr/>
        </p:nvSpPr>
        <p:spPr>
          <a:xfrm>
            <a:off x="2654598" y="408610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4   5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D47EA34-7119-413C-9765-705DDF1E25E5}"/>
              </a:ext>
            </a:extLst>
          </p:cNvPr>
          <p:cNvSpPr/>
          <p:nvPr/>
        </p:nvSpPr>
        <p:spPr>
          <a:xfrm>
            <a:off x="4692490" y="4597522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3106343-ECB4-4625-9F90-7FDD3A4015F4}"/>
              </a:ext>
            </a:extLst>
          </p:cNvPr>
          <p:cNvCxnSpPr>
            <a:cxnSpLocks/>
            <a:stCxn id="14" idx="2"/>
            <a:endCxn id="148" idx="0"/>
          </p:cNvCxnSpPr>
          <p:nvPr/>
        </p:nvCxnSpPr>
        <p:spPr>
          <a:xfrm>
            <a:off x="3651485" y="3598038"/>
            <a:ext cx="1194184" cy="9994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FD8E2B-FA4D-48F9-AD77-5341CD74E3BB}"/>
              </a:ext>
            </a:extLst>
          </p:cNvPr>
          <p:cNvSpPr/>
          <p:nvPr/>
        </p:nvSpPr>
        <p:spPr>
          <a:xfrm>
            <a:off x="5668867" y="3179072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DADCEF-9AD2-4BAF-9CAE-B772E193C729}"/>
              </a:ext>
            </a:extLst>
          </p:cNvPr>
          <p:cNvSpPr/>
          <p:nvPr/>
        </p:nvSpPr>
        <p:spPr>
          <a:xfrm>
            <a:off x="6323790" y="3179071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2047699-9F71-408D-ADA9-A67D7F13DF71}"/>
              </a:ext>
            </a:extLst>
          </p:cNvPr>
          <p:cNvCxnSpPr>
            <a:cxnSpLocks/>
            <a:stCxn id="87" idx="2"/>
            <a:endCxn id="150" idx="0"/>
          </p:cNvCxnSpPr>
          <p:nvPr/>
        </p:nvCxnSpPr>
        <p:spPr>
          <a:xfrm flipH="1">
            <a:off x="5900389" y="2150731"/>
            <a:ext cx="512174" cy="102834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A939A30-80EB-409E-868F-82DEBF224BF8}"/>
              </a:ext>
            </a:extLst>
          </p:cNvPr>
          <p:cNvCxnSpPr>
            <a:cxnSpLocks/>
            <a:stCxn id="87" idx="2"/>
            <a:endCxn id="152" idx="0"/>
          </p:cNvCxnSpPr>
          <p:nvPr/>
        </p:nvCxnSpPr>
        <p:spPr>
          <a:xfrm>
            <a:off x="6412563" y="2150731"/>
            <a:ext cx="142749" cy="10283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21A7CBF-B2A1-4074-8748-DEBADACFAA16}"/>
              </a:ext>
            </a:extLst>
          </p:cNvPr>
          <p:cNvSpPr/>
          <p:nvPr/>
        </p:nvSpPr>
        <p:spPr>
          <a:xfrm>
            <a:off x="6978712" y="3177380"/>
            <a:ext cx="463044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29CD07-FB0A-46FC-9ADD-C66CE9A26DA7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6412563" y="2150731"/>
            <a:ext cx="797671" cy="1026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C0C33A-54B2-414F-9F21-86901563FA33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40C04A-1144-48FB-9E35-3B4D27711CEC}"/>
              </a:ext>
            </a:extLst>
          </p:cNvPr>
          <p:cNvSpPr txBox="1"/>
          <p:nvPr/>
        </p:nvSpPr>
        <p:spPr>
          <a:xfrm>
            <a:off x="5877660" y="263453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78AE45-2F0F-41E9-B566-DABD8C2D8CE5}"/>
              </a:ext>
            </a:extLst>
          </p:cNvPr>
          <p:cNvSpPr txBox="1"/>
          <p:nvPr/>
        </p:nvSpPr>
        <p:spPr>
          <a:xfrm>
            <a:off x="7685116" y="1830494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=&gt; </a:t>
            </a:r>
            <a:r>
              <a:rPr lang="ko-KR" altLang="en-US" sz="1400" dirty="0"/>
              <a:t>숫자는 </a:t>
            </a:r>
            <a:r>
              <a:rPr lang="en-US" altLang="ko-KR" sz="1400" dirty="0"/>
              <a:t>sum </a:t>
            </a:r>
            <a:r>
              <a:rPr lang="ko-KR" altLang="en-US" sz="1400" dirty="0"/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63649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5197388" y="695325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4850" y="1123950"/>
            <a:ext cx="1015425" cy="60990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5530275" y="1123950"/>
            <a:ext cx="584686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4761807" y="3149257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2639" y="2152649"/>
            <a:ext cx="1192836" cy="94952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355232" cy="9926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4480761" y="11825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1      2    3    4    5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5131814" y="494721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flipH="1">
            <a:off x="5225475" y="1123950"/>
            <a:ext cx="30480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892588" y="1724024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782074" y="1712419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5094694" y="2152649"/>
            <a:ext cx="130781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4699488" y="1413895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4277002" y="238532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경로 탐색 </a:t>
            </a:r>
            <a:r>
              <a:rPr lang="en-US" altLang="ko-KR" dirty="0"/>
              <a:t>(</a:t>
            </a:r>
            <a:r>
              <a:rPr lang="ko-KR" altLang="en-US" dirty="0"/>
              <a:t>그래프 </a:t>
            </a:r>
            <a:r>
              <a:rPr lang="en-US" altLang="ko-KR" dirty="0"/>
              <a:t>DFS)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CAC532-4062-4C4F-9E0D-FEFC8859DB1D}"/>
              </a:ext>
            </a:extLst>
          </p:cNvPr>
          <p:cNvCxnSpPr>
            <a:cxnSpLocks/>
          </p:cNvCxnSpPr>
          <p:nvPr/>
        </p:nvCxnSpPr>
        <p:spPr>
          <a:xfrm>
            <a:off x="5584861" y="1135555"/>
            <a:ext cx="1870750" cy="5983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3491D4-5A33-4FF9-8D0F-038D59D88D9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30275" y="1123950"/>
            <a:ext cx="1251525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FB5CC6-082E-40DD-86B9-8DBF76905F8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98717" y="2152649"/>
            <a:ext cx="626758" cy="1016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BBEACA-EBE0-4171-A6A1-D044D027B3F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804152" cy="9495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3230487-705A-4855-B7D0-D3EB323E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" y="688498"/>
            <a:ext cx="3838575" cy="1952625"/>
          </a:xfrm>
          <a:prstGeom prst="rect">
            <a:avLst/>
          </a:prstGeom>
        </p:spPr>
      </p:pic>
      <p:sp>
        <p:nvSpPr>
          <p:cNvPr id="64" name="&quot;허용 안 됨&quot; 기호 63">
            <a:extLst>
              <a:ext uri="{FF2B5EF4-FFF2-40B4-BE49-F238E27FC236}">
                <a16:creationId xmlns:a16="http://schemas.microsoft.com/office/drawing/2014/main" id="{ED88BE7C-3182-43DF-B505-8D8AE19D282D}"/>
              </a:ext>
            </a:extLst>
          </p:cNvPr>
          <p:cNvSpPr/>
          <p:nvPr/>
        </p:nvSpPr>
        <p:spPr>
          <a:xfrm>
            <a:off x="4114006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&quot;허용 안 됨&quot; 기호 64">
            <a:extLst>
              <a:ext uri="{FF2B5EF4-FFF2-40B4-BE49-F238E27FC236}">
                <a16:creationId xmlns:a16="http://schemas.microsoft.com/office/drawing/2014/main" id="{2D38CA38-4536-4B28-AB20-C6168294E3E1}"/>
              </a:ext>
            </a:extLst>
          </p:cNvPr>
          <p:cNvSpPr/>
          <p:nvPr/>
        </p:nvSpPr>
        <p:spPr>
          <a:xfrm>
            <a:off x="4578913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FD182-00E4-4535-9E71-C0CA3A82DB0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1858" y="3577882"/>
            <a:ext cx="1192836" cy="95346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C57CB9-D509-4707-964E-B26499C4EA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355232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B585B2E-F449-475B-B12D-7A505E9E4D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63914" y="3577882"/>
            <a:ext cx="130780" cy="1000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5F910-D056-40B6-BD0A-D5A19D9FA215}"/>
              </a:ext>
            </a:extLst>
          </p:cNvPr>
          <p:cNvSpPr txBox="1"/>
          <p:nvPr/>
        </p:nvSpPr>
        <p:spPr>
          <a:xfrm>
            <a:off x="4146221" y="38144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FC6FF6-755B-4D1E-9277-2418553E47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67936" y="3577882"/>
            <a:ext cx="626758" cy="10207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F5530C-D861-409B-9B4B-0E45F5F71B5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804152" cy="9534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4CCCAF3E-8040-4B90-9A27-87D48D0A06F1}"/>
              </a:ext>
            </a:extLst>
          </p:cNvPr>
          <p:cNvSpPr/>
          <p:nvPr/>
        </p:nvSpPr>
        <p:spPr>
          <a:xfrm>
            <a:off x="3983225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6E7B2531-922D-46B9-AD56-7CE5C51EBB61}"/>
              </a:ext>
            </a:extLst>
          </p:cNvPr>
          <p:cNvSpPr/>
          <p:nvPr/>
        </p:nvSpPr>
        <p:spPr>
          <a:xfrm>
            <a:off x="4448132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&quot;허용 안 됨&quot; 기호 74">
            <a:extLst>
              <a:ext uri="{FF2B5EF4-FFF2-40B4-BE49-F238E27FC236}">
                <a16:creationId xmlns:a16="http://schemas.microsoft.com/office/drawing/2014/main" id="{999FAF98-21DF-4AB4-A176-F5029A4EA6D0}"/>
              </a:ext>
            </a:extLst>
          </p:cNvPr>
          <p:cNvSpPr/>
          <p:nvPr/>
        </p:nvSpPr>
        <p:spPr>
          <a:xfrm>
            <a:off x="4875388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BFE77B-4630-4013-AC40-5E4D20BC998C}"/>
              </a:ext>
            </a:extLst>
          </p:cNvPr>
          <p:cNvSpPr/>
          <p:nvPr/>
        </p:nvSpPr>
        <p:spPr>
          <a:xfrm>
            <a:off x="5131814" y="4570972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150B279-67BA-420F-AB35-BEF2AE7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7193"/>
              </p:ext>
            </p:extLst>
          </p:nvPr>
        </p:nvGraphicFramePr>
        <p:xfrm>
          <a:off x="1774728" y="3035460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178370341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222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4FDE48D-5CEF-49E2-A561-266372A39F6C}"/>
              </a:ext>
            </a:extLst>
          </p:cNvPr>
          <p:cNvSpPr txBox="1"/>
          <p:nvPr/>
        </p:nvSpPr>
        <p:spPr>
          <a:xfrm>
            <a:off x="1436322" y="2737898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20797C-8356-4770-A9C9-9D93EF0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0845"/>
              </p:ext>
            </p:extLst>
          </p:nvPr>
        </p:nvGraphicFramePr>
        <p:xfrm>
          <a:off x="1799484" y="4407451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19147833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8799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6334E1B-0EE1-45A8-A580-7FBBB352666F}"/>
              </a:ext>
            </a:extLst>
          </p:cNvPr>
          <p:cNvSpPr txBox="1"/>
          <p:nvPr/>
        </p:nvSpPr>
        <p:spPr>
          <a:xfrm>
            <a:off x="1461078" y="4109889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B8D604-A93B-4CA9-BF59-7DC552B19F39}"/>
              </a:ext>
            </a:extLst>
          </p:cNvPr>
          <p:cNvCxnSpPr>
            <a:cxnSpLocks/>
          </p:cNvCxnSpPr>
          <p:nvPr/>
        </p:nvCxnSpPr>
        <p:spPr>
          <a:xfrm flipH="1">
            <a:off x="2725503" y="3494782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5316357-9339-4C24-855B-C5D9298E3DB4}"/>
              </a:ext>
            </a:extLst>
          </p:cNvPr>
          <p:cNvSpPr/>
          <p:nvPr/>
        </p:nvSpPr>
        <p:spPr>
          <a:xfrm>
            <a:off x="4669673" y="3182709"/>
            <a:ext cx="780231" cy="45167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0DD3214-C8A8-4421-A18E-98EF38C27CE4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3621997" y="3387479"/>
            <a:ext cx="1047676" cy="2106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31EE85-471D-4185-81DE-9CFCD1FA37D4}"/>
              </a:ext>
            </a:extLst>
          </p:cNvPr>
          <p:cNvSpPr txBox="1"/>
          <p:nvPr/>
        </p:nvSpPr>
        <p:spPr>
          <a:xfrm>
            <a:off x="1086629" y="350223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을 방문 했다가</a:t>
            </a:r>
            <a:endParaRPr lang="en-US" altLang="ko-KR" sz="1400" dirty="0"/>
          </a:p>
          <a:p>
            <a:r>
              <a:rPr lang="ko-KR" altLang="en-US" sz="1400" dirty="0"/>
              <a:t>빠질 땐 체크 해제</a:t>
            </a:r>
          </a:p>
        </p:txBody>
      </p:sp>
    </p:spTree>
    <p:extLst>
      <p:ext uri="{BB962C8B-B14F-4D97-AF65-F5344CB8AC3E}">
        <p14:creationId xmlns:p14="http://schemas.microsoft.com/office/powerpoint/2010/main" val="283073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166282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5166282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18689"/>
            <a:ext cx="918131" cy="603417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494432" y="1118689"/>
            <a:ext cx="0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757593" y="12255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3419962" y="3169413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4108222" y="3169412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698246" y="2150731"/>
            <a:ext cx="878055" cy="10186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4386506" y="2150731"/>
            <a:ext cx="189795" cy="10186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581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05. </a:t>
            </a:r>
            <a:r>
              <a:rPr lang="ko-KR" altLang="en-US" dirty="0"/>
              <a:t>동전 분배하기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74445"/>
              </p:ext>
            </p:extLst>
          </p:nvPr>
        </p:nvGraphicFramePr>
        <p:xfrm>
          <a:off x="2462966" y="880266"/>
          <a:ext cx="12451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2512918" y="59726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명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438759" y="864812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13" idx="1"/>
          </p:cNvCxnSpPr>
          <p:nvPr/>
        </p:nvCxnSpPr>
        <p:spPr>
          <a:xfrm>
            <a:off x="2900039" y="1049478"/>
            <a:ext cx="1857554" cy="3606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6400E6-46B2-47CC-A6D5-8589B6BCF33D}"/>
              </a:ext>
            </a:extLst>
          </p:cNvPr>
          <p:cNvSpPr/>
          <p:nvPr/>
        </p:nvSpPr>
        <p:spPr>
          <a:xfrm>
            <a:off x="479648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E5E2521-2294-4DFA-AA5E-706F60A263FE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4576301" y="2150731"/>
            <a:ext cx="498465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3D138AD-6640-4386-A65E-1E8410758FE5}"/>
              </a:ext>
            </a:extLst>
          </p:cNvPr>
          <p:cNvSpPr/>
          <p:nvPr/>
        </p:nvSpPr>
        <p:spPr>
          <a:xfrm>
            <a:off x="2593681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CAF09A9-0B28-435F-AA37-6FE303C6E2A9}"/>
              </a:ext>
            </a:extLst>
          </p:cNvPr>
          <p:cNvSpPr/>
          <p:nvPr/>
        </p:nvSpPr>
        <p:spPr>
          <a:xfrm>
            <a:off x="3436452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FF5F3DE-4460-4D7D-ABA7-B413F398626C}"/>
              </a:ext>
            </a:extLst>
          </p:cNvPr>
          <p:cNvCxnSpPr>
            <a:cxnSpLocks/>
            <a:stCxn id="14" idx="2"/>
            <a:endCxn id="69" idx="0"/>
          </p:cNvCxnSpPr>
          <p:nvPr/>
        </p:nvCxnSpPr>
        <p:spPr>
          <a:xfrm flipH="1">
            <a:off x="2746860" y="3598038"/>
            <a:ext cx="951386" cy="101529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A0B19BA-0171-48ED-951B-64519BB8C913}"/>
              </a:ext>
            </a:extLst>
          </p:cNvPr>
          <p:cNvCxnSpPr>
            <a:cxnSpLocks/>
            <a:stCxn id="14" idx="2"/>
            <a:endCxn id="70" idx="0"/>
          </p:cNvCxnSpPr>
          <p:nvPr/>
        </p:nvCxnSpPr>
        <p:spPr>
          <a:xfrm flipH="1">
            <a:off x="3589631" y="3598038"/>
            <a:ext cx="108615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5592C5F-8BD6-420B-AF63-F57713D0823A}"/>
              </a:ext>
            </a:extLst>
          </p:cNvPr>
          <p:cNvSpPr/>
          <p:nvPr/>
        </p:nvSpPr>
        <p:spPr>
          <a:xfrm>
            <a:off x="6084413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  <a:endCxn id="87" idx="0"/>
          </p:cNvCxnSpPr>
          <p:nvPr/>
        </p:nvCxnSpPr>
        <p:spPr>
          <a:xfrm>
            <a:off x="5494432" y="1118689"/>
            <a:ext cx="918131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5497FA-DD42-4775-A139-801F578A626E}"/>
              </a:ext>
            </a:extLst>
          </p:cNvPr>
          <p:cNvSpPr txBox="1"/>
          <p:nvPr/>
        </p:nvSpPr>
        <p:spPr>
          <a:xfrm>
            <a:off x="3676381" y="262487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D70C42-FF5A-4C8D-A571-F3288FFF55F6}"/>
              </a:ext>
            </a:extLst>
          </p:cNvPr>
          <p:cNvSpPr/>
          <p:nvPr/>
        </p:nvSpPr>
        <p:spPr>
          <a:xfrm>
            <a:off x="3028097" y="4613336"/>
            <a:ext cx="30635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7524045-5508-411E-8452-6C3664503388}"/>
              </a:ext>
            </a:extLst>
          </p:cNvPr>
          <p:cNvCxnSpPr>
            <a:cxnSpLocks/>
            <a:stCxn id="14" idx="2"/>
            <a:endCxn id="101" idx="0"/>
          </p:cNvCxnSpPr>
          <p:nvPr/>
        </p:nvCxnSpPr>
        <p:spPr>
          <a:xfrm flipH="1">
            <a:off x="3181276" y="3598038"/>
            <a:ext cx="516970" cy="10152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59C35DC-6E16-4768-A2EF-1D251CA30111}"/>
              </a:ext>
            </a:extLst>
          </p:cNvPr>
          <p:cNvSpPr txBox="1"/>
          <p:nvPr/>
        </p:nvSpPr>
        <p:spPr>
          <a:xfrm>
            <a:off x="2654598" y="408610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9FD8E2B-FA4D-48F9-AD77-5341CD74E3BB}"/>
              </a:ext>
            </a:extLst>
          </p:cNvPr>
          <p:cNvSpPr/>
          <p:nvPr/>
        </p:nvSpPr>
        <p:spPr>
          <a:xfrm>
            <a:off x="5668866" y="3179072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CDADCEF-9AD2-4BAF-9CAE-B772E193C729}"/>
              </a:ext>
            </a:extLst>
          </p:cNvPr>
          <p:cNvSpPr/>
          <p:nvPr/>
        </p:nvSpPr>
        <p:spPr>
          <a:xfrm>
            <a:off x="6323789" y="317907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C2047699-9F71-408D-ADA9-A67D7F13DF71}"/>
              </a:ext>
            </a:extLst>
          </p:cNvPr>
          <p:cNvCxnSpPr>
            <a:cxnSpLocks/>
            <a:stCxn id="87" idx="2"/>
            <a:endCxn id="150" idx="0"/>
          </p:cNvCxnSpPr>
          <p:nvPr/>
        </p:nvCxnSpPr>
        <p:spPr>
          <a:xfrm flipH="1">
            <a:off x="5947150" y="2150731"/>
            <a:ext cx="465413" cy="102834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7A939A30-80EB-409E-868F-82DEBF224BF8}"/>
              </a:ext>
            </a:extLst>
          </p:cNvPr>
          <p:cNvCxnSpPr>
            <a:cxnSpLocks/>
            <a:stCxn id="87" idx="2"/>
            <a:endCxn id="152" idx="0"/>
          </p:cNvCxnSpPr>
          <p:nvPr/>
        </p:nvCxnSpPr>
        <p:spPr>
          <a:xfrm>
            <a:off x="6412563" y="2150731"/>
            <a:ext cx="189510" cy="102834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21A7CBF-B2A1-4074-8748-DEBADACFAA16}"/>
              </a:ext>
            </a:extLst>
          </p:cNvPr>
          <p:cNvSpPr/>
          <p:nvPr/>
        </p:nvSpPr>
        <p:spPr>
          <a:xfrm>
            <a:off x="6978711" y="317738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E129CD07-FB0A-46FC-9ADD-C66CE9A26DA7}"/>
              </a:ext>
            </a:extLst>
          </p:cNvPr>
          <p:cNvCxnSpPr>
            <a:cxnSpLocks/>
            <a:stCxn id="87" idx="2"/>
            <a:endCxn id="155" idx="0"/>
          </p:cNvCxnSpPr>
          <p:nvPr/>
        </p:nvCxnSpPr>
        <p:spPr>
          <a:xfrm>
            <a:off x="6412563" y="2150731"/>
            <a:ext cx="844432" cy="10266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3C0C33A-54B2-414F-9F21-86901563FA33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840C04A-1144-48FB-9E35-3B4D27711CEC}"/>
              </a:ext>
            </a:extLst>
          </p:cNvPr>
          <p:cNvSpPr txBox="1"/>
          <p:nvPr/>
        </p:nvSpPr>
        <p:spPr>
          <a:xfrm>
            <a:off x="5877660" y="263453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0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50E03D08-69AB-4AAE-AF0A-5F3353A89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5226"/>
              </p:ext>
            </p:extLst>
          </p:nvPr>
        </p:nvGraphicFramePr>
        <p:xfrm>
          <a:off x="1336925" y="1038211"/>
          <a:ext cx="3527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7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28124"/>
                  </a:ext>
                </a:extLst>
              </a:tr>
            </a:tbl>
          </a:graphicData>
        </a:graphic>
      </p:graphicFrame>
      <p:sp>
        <p:nvSpPr>
          <p:cNvPr id="76" name="타원 75">
            <a:extLst>
              <a:ext uri="{FF2B5EF4-FFF2-40B4-BE49-F238E27FC236}">
                <a16:creationId xmlns:a16="http://schemas.microsoft.com/office/drawing/2014/main" id="{BAEA729A-369E-436F-AD35-00A150974DD7}"/>
              </a:ext>
            </a:extLst>
          </p:cNvPr>
          <p:cNvSpPr/>
          <p:nvPr/>
        </p:nvSpPr>
        <p:spPr>
          <a:xfrm>
            <a:off x="1280163" y="103821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C6379E6-C7B8-425E-A261-7DD1D0C2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2995"/>
              </p:ext>
            </p:extLst>
          </p:nvPr>
        </p:nvGraphicFramePr>
        <p:xfrm>
          <a:off x="2263175" y="2382195"/>
          <a:ext cx="12451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B10C7FE2-9202-4BFE-AACB-BC29E87298BA}"/>
              </a:ext>
            </a:extLst>
          </p:cNvPr>
          <p:cNvSpPr txBox="1"/>
          <p:nvPr/>
        </p:nvSpPr>
        <p:spPr>
          <a:xfrm>
            <a:off x="1722802" y="2823115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</a:t>
            </a:r>
            <a:r>
              <a:rPr lang="ko-KR" altLang="en-US" sz="1400" dirty="0"/>
              <a:t> 할 때는 </a:t>
            </a:r>
            <a:endParaRPr lang="en-US" altLang="ko-KR" sz="1400" dirty="0"/>
          </a:p>
          <a:p>
            <a:r>
              <a:rPr lang="ko-KR" altLang="en-US" sz="1400" dirty="0"/>
              <a:t>다시 </a:t>
            </a:r>
            <a:r>
              <a:rPr lang="ko-KR" altLang="en-US" sz="1400" dirty="0" err="1"/>
              <a:t>빼주어야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줬던거</a:t>
            </a:r>
            <a:r>
              <a:rPr lang="ko-KR" altLang="en-US" sz="1400" dirty="0"/>
              <a:t> 취소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AD7C914-83E1-433A-A6A4-3C7EDEE3E75F}"/>
              </a:ext>
            </a:extLst>
          </p:cNvPr>
          <p:cNvSpPr/>
          <p:nvPr/>
        </p:nvSpPr>
        <p:spPr>
          <a:xfrm>
            <a:off x="2629493" y="236674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797BBE7-105D-4DB7-B439-4BAD4D40E108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3090773" y="2551407"/>
            <a:ext cx="1100974" cy="197899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8760539-2002-4CF7-8164-9B4DA81348E2}"/>
              </a:ext>
            </a:extLst>
          </p:cNvPr>
          <p:cNvCxnSpPr>
            <a:cxnSpLocks/>
            <a:stCxn id="76" idx="6"/>
            <a:endCxn id="28" idx="1"/>
          </p:cNvCxnSpPr>
          <p:nvPr/>
        </p:nvCxnSpPr>
        <p:spPr>
          <a:xfrm flipV="1">
            <a:off x="1741443" y="1065686"/>
            <a:ext cx="721523" cy="15719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5C8BC2F5-3FF8-4894-9E26-52781CBF0F9C}"/>
              </a:ext>
            </a:extLst>
          </p:cNvPr>
          <p:cNvSpPr/>
          <p:nvPr/>
        </p:nvSpPr>
        <p:spPr>
          <a:xfrm>
            <a:off x="1274388" y="140829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05EED79-046C-476C-A910-8CAB76FD3C8E}"/>
              </a:ext>
            </a:extLst>
          </p:cNvPr>
          <p:cNvCxnSpPr>
            <a:cxnSpLocks/>
            <a:stCxn id="85" idx="6"/>
            <a:endCxn id="79" idx="2"/>
          </p:cNvCxnSpPr>
          <p:nvPr/>
        </p:nvCxnSpPr>
        <p:spPr>
          <a:xfrm>
            <a:off x="1735668" y="1592963"/>
            <a:ext cx="893825" cy="958444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3B059A-1923-46B6-B56D-5E061E024BF8}"/>
              </a:ext>
            </a:extLst>
          </p:cNvPr>
          <p:cNvSpPr txBox="1"/>
          <p:nvPr/>
        </p:nvSpPr>
        <p:spPr>
          <a:xfrm>
            <a:off x="2435364" y="129664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배열 선언</a:t>
            </a:r>
            <a:r>
              <a:rPr lang="en-US" altLang="ko-KR" sz="1400" dirty="0"/>
              <a:t>(money)</a:t>
            </a:r>
            <a:endParaRPr lang="ko-KR" alt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38D8E1-7A8E-438F-9230-31E6ADDBDE4E}"/>
              </a:ext>
            </a:extLst>
          </p:cNvPr>
          <p:cNvSpPr txBox="1"/>
          <p:nvPr/>
        </p:nvSpPr>
        <p:spPr>
          <a:xfrm>
            <a:off x="2490158" y="1685024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원을 </a:t>
            </a:r>
            <a:r>
              <a:rPr lang="en-US" altLang="ko-KR" sz="1400" dirty="0"/>
              <a:t>0</a:t>
            </a:r>
            <a:r>
              <a:rPr lang="ko-KR" altLang="en-US" sz="1400" dirty="0"/>
              <a:t>번 사람에게 </a:t>
            </a:r>
            <a:endParaRPr lang="en-US" altLang="ko-KR" sz="1400" dirty="0"/>
          </a:p>
          <a:p>
            <a:r>
              <a:rPr lang="ko-KR" altLang="en-US" sz="1400" dirty="0"/>
              <a:t>주었다 </a:t>
            </a:r>
            <a:r>
              <a:rPr lang="en-US" altLang="ko-KR" sz="1400" dirty="0"/>
              <a:t>=&gt;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8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5166281" y="485776"/>
            <a:ext cx="1059151" cy="632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0  0  </a:t>
            </a:r>
          </a:p>
          <a:p>
            <a:pPr algn="ctr"/>
            <a:r>
              <a:rPr lang="en-US" altLang="ko-KR" dirty="0"/>
              <a:t>D(L, P) 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76301" y="1118690"/>
            <a:ext cx="1119556" cy="60341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494432" y="1118690"/>
            <a:ext cx="201425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4456150" y="1693798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1  2 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r>
              <a:rPr lang="ko-KR" altLang="en-US" dirty="0">
                <a:solidFill>
                  <a:srgbClr val="0000FF"/>
                </a:solidFill>
              </a:rPr>
              <a:t>  </a:t>
            </a:r>
            <a:r>
              <a:rPr lang="en-US" altLang="ko-KR" dirty="0">
                <a:solidFill>
                  <a:srgbClr val="0000FF"/>
                </a:solidFill>
              </a:rPr>
              <a:t>12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25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0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/>
              <a:t>알파코드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46C5FAD-664C-4868-A76D-FA76B4C3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16891"/>
              </p:ext>
            </p:extLst>
          </p:nvPr>
        </p:nvGraphicFramePr>
        <p:xfrm>
          <a:off x="2117970" y="880266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3DE66B0-148C-4D33-B90D-F9624ABDD5A7}"/>
              </a:ext>
            </a:extLst>
          </p:cNvPr>
          <p:cNvSpPr txBox="1"/>
          <p:nvPr/>
        </p:nvSpPr>
        <p:spPr>
          <a:xfrm>
            <a:off x="1866679" y="59654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0E026F-23B1-4320-944E-5F480EE2D179}"/>
              </a:ext>
            </a:extLst>
          </p:cNvPr>
          <p:cNvSpPr/>
          <p:nvPr/>
        </p:nvSpPr>
        <p:spPr>
          <a:xfrm>
            <a:off x="2047324" y="855131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2EA633-F45D-4BF4-820A-5C99C9BD0F8D}"/>
              </a:ext>
            </a:extLst>
          </p:cNvPr>
          <p:cNvCxnSpPr>
            <a:cxnSpLocks/>
            <a:stCxn id="55" idx="6"/>
            <a:endCxn id="60" idx="1"/>
          </p:cNvCxnSpPr>
          <p:nvPr/>
        </p:nvCxnSpPr>
        <p:spPr>
          <a:xfrm>
            <a:off x="2508604" y="1039797"/>
            <a:ext cx="2206432" cy="7080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A7955CD-E3D8-4D03-A9BB-9384EF7DAF9D}"/>
              </a:ext>
            </a:extLst>
          </p:cNvPr>
          <p:cNvSpPr txBox="1"/>
          <p:nvPr/>
        </p:nvSpPr>
        <p:spPr>
          <a:xfrm>
            <a:off x="4917430" y="118849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41E27839-564A-4124-8ECB-C8DE95D45E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695857" y="1118690"/>
            <a:ext cx="716706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3C6379E6-C7B8-425E-A261-7DD1D0C20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131575"/>
              </p:ext>
            </p:extLst>
          </p:nvPr>
        </p:nvGraphicFramePr>
        <p:xfrm>
          <a:off x="1424741" y="1836742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CC38D8E1-7A8E-438F-9230-31E6ADDBDE4E}"/>
              </a:ext>
            </a:extLst>
          </p:cNvPr>
          <p:cNvSpPr txBox="1"/>
          <p:nvPr/>
        </p:nvSpPr>
        <p:spPr>
          <a:xfrm>
            <a:off x="2072389" y="1360292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경우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AA51F99-3F44-434A-9039-EC78B103B088}"/>
              </a:ext>
            </a:extLst>
          </p:cNvPr>
          <p:cNvSpPr/>
          <p:nvPr/>
        </p:nvSpPr>
        <p:spPr>
          <a:xfrm>
            <a:off x="4647483" y="1693798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A28B89FD-D13B-4232-8399-C6287478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6928"/>
              </p:ext>
            </p:extLst>
          </p:nvPr>
        </p:nvGraphicFramePr>
        <p:xfrm>
          <a:off x="7270757" y="815248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EE79A001-5A12-4654-AB63-5FC9153961F1}"/>
              </a:ext>
            </a:extLst>
          </p:cNvPr>
          <p:cNvSpPr/>
          <p:nvPr/>
        </p:nvSpPr>
        <p:spPr>
          <a:xfrm>
            <a:off x="7200110" y="790113"/>
            <a:ext cx="716705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D831151-E554-4F19-B42B-1A9196E121F3}"/>
              </a:ext>
            </a:extLst>
          </p:cNvPr>
          <p:cNvCxnSpPr>
            <a:cxnSpLocks/>
            <a:stCxn id="64" idx="3"/>
            <a:endCxn id="67" idx="7"/>
          </p:cNvCxnSpPr>
          <p:nvPr/>
        </p:nvCxnSpPr>
        <p:spPr>
          <a:xfrm flipH="1">
            <a:off x="6774854" y="1105358"/>
            <a:ext cx="530215" cy="66544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750CD49-7C9F-4A57-B892-2AC0E73AD463}"/>
              </a:ext>
            </a:extLst>
          </p:cNvPr>
          <p:cNvSpPr txBox="1"/>
          <p:nvPr/>
        </p:nvSpPr>
        <p:spPr>
          <a:xfrm>
            <a:off x="7225176" y="129527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25 </a:t>
            </a:r>
            <a:r>
              <a:rPr lang="ko-KR" altLang="en-US" sz="1400" dirty="0"/>
              <a:t>인 경우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6E45102-2B2B-4197-B38F-F9CAD8C4551F}"/>
              </a:ext>
            </a:extLst>
          </p:cNvPr>
          <p:cNvSpPr/>
          <p:nvPr/>
        </p:nvSpPr>
        <p:spPr>
          <a:xfrm>
            <a:off x="6381127" y="1716712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AEFAA-57CD-4F8E-B103-98B728DBA94F}"/>
              </a:ext>
            </a:extLst>
          </p:cNvPr>
          <p:cNvSpPr txBox="1"/>
          <p:nvPr/>
        </p:nvSpPr>
        <p:spPr>
          <a:xfrm>
            <a:off x="7077968" y="51039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68C8EE-79B0-409F-9E8C-D34E12C9F7AC}"/>
              </a:ext>
            </a:extLst>
          </p:cNvPr>
          <p:cNvSpPr txBox="1"/>
          <p:nvPr/>
        </p:nvSpPr>
        <p:spPr>
          <a:xfrm>
            <a:off x="1305953" y="1521238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2E3199-8ADE-404E-93BF-2E633B78F8D2}"/>
              </a:ext>
            </a:extLst>
          </p:cNvPr>
          <p:cNvCxnSpPr>
            <a:cxnSpLocks/>
          </p:cNvCxnSpPr>
          <p:nvPr/>
        </p:nvCxnSpPr>
        <p:spPr>
          <a:xfrm flipH="1">
            <a:off x="5497671" y="2086044"/>
            <a:ext cx="1119556" cy="60341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95E66F-3119-4F81-BA90-F7676415DABE}"/>
              </a:ext>
            </a:extLst>
          </p:cNvPr>
          <p:cNvCxnSpPr>
            <a:cxnSpLocks/>
          </p:cNvCxnSpPr>
          <p:nvPr/>
        </p:nvCxnSpPr>
        <p:spPr>
          <a:xfrm flipH="1">
            <a:off x="6415802" y="2086044"/>
            <a:ext cx="201425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957B489-2E4F-47AC-8CEE-506B9A8C8DFB}"/>
              </a:ext>
            </a:extLst>
          </p:cNvPr>
          <p:cNvSpPr txBox="1"/>
          <p:nvPr/>
        </p:nvSpPr>
        <p:spPr>
          <a:xfrm>
            <a:off x="5838800" y="215585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FA4D361-3C07-4149-8601-FDBF5EE9E7AB}"/>
              </a:ext>
            </a:extLst>
          </p:cNvPr>
          <p:cNvCxnSpPr>
            <a:cxnSpLocks/>
          </p:cNvCxnSpPr>
          <p:nvPr/>
        </p:nvCxnSpPr>
        <p:spPr>
          <a:xfrm>
            <a:off x="6617227" y="2086044"/>
            <a:ext cx="716706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255FE3-A0A9-447D-BE5E-23DF0A5D3F1D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1710098" y="1170376"/>
            <a:ext cx="404779" cy="6405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A01CD56C-182E-4534-AA49-39DFA757D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8680"/>
              </p:ext>
            </p:extLst>
          </p:nvPr>
        </p:nvGraphicFramePr>
        <p:xfrm>
          <a:off x="8088051" y="1877710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D7E902DF-7B24-4703-AFFB-FB128ABD1E03}"/>
              </a:ext>
            </a:extLst>
          </p:cNvPr>
          <p:cNvSpPr txBox="1"/>
          <p:nvPr/>
        </p:nvSpPr>
        <p:spPr>
          <a:xfrm>
            <a:off x="7969263" y="1562206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E36FC6B-B039-43B7-8817-530F84E615E4}"/>
              </a:ext>
            </a:extLst>
          </p:cNvPr>
          <p:cNvCxnSpPr>
            <a:cxnSpLocks/>
            <a:stCxn id="64" idx="5"/>
            <a:endCxn id="94" idx="2"/>
          </p:cNvCxnSpPr>
          <p:nvPr/>
        </p:nvCxnSpPr>
        <p:spPr>
          <a:xfrm>
            <a:off x="7811856" y="1105358"/>
            <a:ext cx="367882" cy="764625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5149341-8DD5-43F2-B681-0DDE24C55896}"/>
              </a:ext>
            </a:extLst>
          </p:cNvPr>
          <p:cNvSpPr txBox="1"/>
          <p:nvPr/>
        </p:nvSpPr>
        <p:spPr>
          <a:xfrm>
            <a:off x="5274735" y="273465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1  2 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0542337-6DEA-4203-A7E0-AB8B289E2BEC}"/>
              </a:ext>
            </a:extLst>
          </p:cNvPr>
          <p:cNvSpPr/>
          <p:nvPr/>
        </p:nvSpPr>
        <p:spPr>
          <a:xfrm>
            <a:off x="5148832" y="271302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371DA73-7F9C-4004-9972-6934E844B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4213"/>
              </p:ext>
            </p:extLst>
          </p:nvPr>
        </p:nvGraphicFramePr>
        <p:xfrm>
          <a:off x="7399821" y="2896936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03" name="타원 102">
            <a:extLst>
              <a:ext uri="{FF2B5EF4-FFF2-40B4-BE49-F238E27FC236}">
                <a16:creationId xmlns:a16="http://schemas.microsoft.com/office/drawing/2014/main" id="{C8B8260D-C939-4092-B1B4-2039A38E719F}"/>
              </a:ext>
            </a:extLst>
          </p:cNvPr>
          <p:cNvSpPr/>
          <p:nvPr/>
        </p:nvSpPr>
        <p:spPr>
          <a:xfrm>
            <a:off x="7971055" y="2871801"/>
            <a:ext cx="42849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4928A50-9186-4D32-9AD6-471F47708707}"/>
              </a:ext>
            </a:extLst>
          </p:cNvPr>
          <p:cNvCxnSpPr>
            <a:cxnSpLocks/>
            <a:stCxn id="103" idx="3"/>
            <a:endCxn id="100" idx="6"/>
          </p:cNvCxnSpPr>
          <p:nvPr/>
        </p:nvCxnSpPr>
        <p:spPr>
          <a:xfrm flipH="1" flipV="1">
            <a:off x="5610112" y="2897690"/>
            <a:ext cx="2423694" cy="28935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F01286A-E30A-4E31-9504-36925980D4F4}"/>
              </a:ext>
            </a:extLst>
          </p:cNvPr>
          <p:cNvSpPr txBox="1"/>
          <p:nvPr/>
        </p:nvSpPr>
        <p:spPr>
          <a:xfrm>
            <a:off x="7354240" y="3376962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인 경우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4788EA-4382-4BD5-B6B5-E27FA53B792F}"/>
              </a:ext>
            </a:extLst>
          </p:cNvPr>
          <p:cNvSpPr txBox="1"/>
          <p:nvPr/>
        </p:nvSpPr>
        <p:spPr>
          <a:xfrm>
            <a:off x="7207032" y="2592078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071C8179-D838-4348-A73C-7A15A9ED8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108"/>
              </p:ext>
            </p:extLst>
          </p:nvPr>
        </p:nvGraphicFramePr>
        <p:xfrm>
          <a:off x="8217115" y="3959398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32497D0E-2D75-4BC5-9743-E9E6B6A6E748}"/>
              </a:ext>
            </a:extLst>
          </p:cNvPr>
          <p:cNvSpPr txBox="1"/>
          <p:nvPr/>
        </p:nvSpPr>
        <p:spPr>
          <a:xfrm>
            <a:off x="8098327" y="3643894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B2C5945-8158-4ED4-B909-845AB3A9926F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8194901" y="3267776"/>
            <a:ext cx="420949" cy="647102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39AA5BD-CE76-4BEA-81B1-E423480EE002}"/>
              </a:ext>
            </a:extLst>
          </p:cNvPr>
          <p:cNvCxnSpPr>
            <a:cxnSpLocks/>
          </p:cNvCxnSpPr>
          <p:nvPr/>
        </p:nvCxnSpPr>
        <p:spPr>
          <a:xfrm flipH="1">
            <a:off x="4217948" y="3103986"/>
            <a:ext cx="1119556" cy="60341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847D002-9E56-4A06-9826-ED2D8237C7AC}"/>
              </a:ext>
            </a:extLst>
          </p:cNvPr>
          <p:cNvCxnSpPr>
            <a:cxnSpLocks/>
          </p:cNvCxnSpPr>
          <p:nvPr/>
        </p:nvCxnSpPr>
        <p:spPr>
          <a:xfrm flipH="1">
            <a:off x="5136079" y="3103986"/>
            <a:ext cx="201425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750079B-2F64-4925-B91B-3132BCCAA0C5}"/>
              </a:ext>
            </a:extLst>
          </p:cNvPr>
          <p:cNvSpPr txBox="1"/>
          <p:nvPr/>
        </p:nvSpPr>
        <p:spPr>
          <a:xfrm>
            <a:off x="4559077" y="317379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1A1B7EC-3004-4E5E-AFED-417DF12D5490}"/>
              </a:ext>
            </a:extLst>
          </p:cNvPr>
          <p:cNvCxnSpPr>
            <a:cxnSpLocks/>
          </p:cNvCxnSpPr>
          <p:nvPr/>
        </p:nvCxnSpPr>
        <p:spPr>
          <a:xfrm>
            <a:off x="5337504" y="3103986"/>
            <a:ext cx="716706" cy="60341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450A0B-BC88-40C1-AE21-67D608C6C61B}"/>
              </a:ext>
            </a:extLst>
          </p:cNvPr>
          <p:cNvSpPr txBox="1"/>
          <p:nvPr/>
        </p:nvSpPr>
        <p:spPr>
          <a:xfrm>
            <a:off x="3995012" y="375259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1  2 </a:t>
            </a:r>
            <a:r>
              <a:rPr lang="ko-KR" altLang="en-US" dirty="0">
                <a:solidFill>
                  <a:srgbClr val="0000FF"/>
                </a:solidFill>
              </a:rPr>
              <a:t>     </a:t>
            </a:r>
            <a:r>
              <a:rPr lang="en-US" altLang="ko-KR" dirty="0">
                <a:solidFill>
                  <a:srgbClr val="0000FF"/>
                </a:solidFill>
              </a:rPr>
              <a:t>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4FFD8721-4C19-4174-9D5C-6B7B9CE495E0}"/>
              </a:ext>
            </a:extLst>
          </p:cNvPr>
          <p:cNvSpPr/>
          <p:nvPr/>
        </p:nvSpPr>
        <p:spPr>
          <a:xfrm>
            <a:off x="3869109" y="3730966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7320948C-D038-46F8-AFB9-174E2E37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4213"/>
              </p:ext>
            </p:extLst>
          </p:nvPr>
        </p:nvGraphicFramePr>
        <p:xfrm>
          <a:off x="6120098" y="3914878"/>
          <a:ext cx="1590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03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3753599112"/>
                    </a:ext>
                  </a:extLst>
                </a:gridCol>
                <a:gridCol w="318032">
                  <a:extLst>
                    <a:ext uri="{9D8B030D-6E8A-4147-A177-3AD203B41FA5}">
                      <a16:colId xmlns:a16="http://schemas.microsoft.com/office/drawing/2014/main" val="15067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17" name="타원 116">
            <a:extLst>
              <a:ext uri="{FF2B5EF4-FFF2-40B4-BE49-F238E27FC236}">
                <a16:creationId xmlns:a16="http://schemas.microsoft.com/office/drawing/2014/main" id="{346876A2-D26E-4D90-A053-C05BEBE23BDB}"/>
              </a:ext>
            </a:extLst>
          </p:cNvPr>
          <p:cNvSpPr/>
          <p:nvPr/>
        </p:nvSpPr>
        <p:spPr>
          <a:xfrm>
            <a:off x="6977051" y="3919779"/>
            <a:ext cx="428492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FE53BFD-037D-4804-845B-ACB2B391180A}"/>
              </a:ext>
            </a:extLst>
          </p:cNvPr>
          <p:cNvCxnSpPr>
            <a:cxnSpLocks/>
            <a:stCxn id="117" idx="3"/>
            <a:endCxn id="115" idx="6"/>
          </p:cNvCxnSpPr>
          <p:nvPr/>
        </p:nvCxnSpPr>
        <p:spPr>
          <a:xfrm flipH="1" flipV="1">
            <a:off x="4330389" y="3915632"/>
            <a:ext cx="2709413" cy="319392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57EB960-D852-4A87-B74E-640A51EF2F4E}"/>
              </a:ext>
            </a:extLst>
          </p:cNvPr>
          <p:cNvSpPr txBox="1"/>
          <p:nvPr/>
        </p:nvSpPr>
        <p:spPr>
          <a:xfrm>
            <a:off x="6074517" y="4394904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인 경우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DBAA93-7743-407A-9AD2-A60697FA055D}"/>
              </a:ext>
            </a:extLst>
          </p:cNvPr>
          <p:cNvSpPr txBox="1"/>
          <p:nvPr/>
        </p:nvSpPr>
        <p:spPr>
          <a:xfrm>
            <a:off x="5927309" y="3610020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code</a:t>
            </a:r>
            <a:endParaRPr lang="ko-KR" altLang="en-US" sz="1400" dirty="0"/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67947C37-4C57-46BC-8C44-F330B7AB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45566"/>
              </p:ext>
            </p:extLst>
          </p:nvPr>
        </p:nvGraphicFramePr>
        <p:xfrm>
          <a:off x="6937392" y="4977340"/>
          <a:ext cx="175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09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3354750756"/>
                    </a:ext>
                  </a:extLst>
                </a:gridCol>
                <a:gridCol w="351809">
                  <a:extLst>
                    <a:ext uri="{9D8B030D-6E8A-4147-A177-3AD203B41FA5}">
                      <a16:colId xmlns:a16="http://schemas.microsoft.com/office/drawing/2014/main" val="203019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1C625A7B-AEA4-4DA6-851E-681944AB5247}"/>
              </a:ext>
            </a:extLst>
          </p:cNvPr>
          <p:cNvSpPr txBox="1"/>
          <p:nvPr/>
        </p:nvSpPr>
        <p:spPr>
          <a:xfrm>
            <a:off x="6818604" y="4661836"/>
            <a:ext cx="420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</a:t>
            </a:r>
            <a:endParaRPr lang="ko-KR" altLang="en-US" sz="14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8F922BE-C2F5-4DC7-A6AB-950B16FA6318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>
            <a:off x="7191297" y="4289111"/>
            <a:ext cx="625617" cy="688229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2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4918842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4248151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5589534" y="1722106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76301" y="1118689"/>
            <a:ext cx="670691" cy="603417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46992" y="1118689"/>
            <a:ext cx="670692" cy="6034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341996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98246" y="2150731"/>
            <a:ext cx="878055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AF60B72-86A2-4AF9-AE47-ABA3573FE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27040"/>
              </p:ext>
            </p:extLst>
          </p:nvPr>
        </p:nvGraphicFramePr>
        <p:xfrm>
          <a:off x="7278103" y="1070340"/>
          <a:ext cx="1761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24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52224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2515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976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4520487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576301" y="2150731"/>
            <a:ext cx="222470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9CB35C-D967-49D3-A591-4E491A74AA4D}"/>
              </a:ext>
            </a:extLst>
          </p:cNvPr>
          <p:cNvSpPr/>
          <p:nvPr/>
        </p:nvSpPr>
        <p:spPr>
          <a:xfrm>
            <a:off x="562101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00B7FC8-8B53-49B0-AD67-4651C9F87C3C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5899296" y="2150731"/>
            <a:ext cx="18388" cy="101699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F488E1-CC59-4DD6-9BE8-4F292972619A}"/>
              </a:ext>
            </a:extLst>
          </p:cNvPr>
          <p:cNvSpPr/>
          <p:nvPr/>
        </p:nvSpPr>
        <p:spPr>
          <a:xfrm>
            <a:off x="6721536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6C9CA7-9397-449B-B4D2-93D0A836B82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27342" y="2150731"/>
            <a:ext cx="972478" cy="10169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99FF56-D271-4A34-BE5D-97418786E272}"/>
              </a:ext>
            </a:extLst>
          </p:cNvPr>
          <p:cNvSpPr txBox="1"/>
          <p:nvPr/>
        </p:nvSpPr>
        <p:spPr>
          <a:xfrm>
            <a:off x="6641537" y="365352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2524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2524600" y="1786045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985880" y="1970711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2533564" y="18542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5C1809-559E-4295-9098-8C32AE3EA14E}"/>
              </a:ext>
            </a:extLst>
          </p:cNvPr>
          <p:cNvSpPr/>
          <p:nvPr/>
        </p:nvSpPr>
        <p:spPr>
          <a:xfrm>
            <a:off x="1930967" y="317532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A55031-3CF4-4AD9-8426-A1CC22D2CAE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392247" y="3359993"/>
            <a:ext cx="846959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6C712F-F558-4D71-964A-07571ED0C7D9}"/>
              </a:ext>
            </a:extLst>
          </p:cNvPr>
          <p:cNvSpPr txBox="1"/>
          <p:nvPr/>
        </p:nvSpPr>
        <p:spPr>
          <a:xfrm>
            <a:off x="1939931" y="324349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레벨</a:t>
            </a:r>
          </a:p>
        </p:txBody>
      </p: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346B8837-5469-43F3-BC72-1343139D7DA5}"/>
              </a:ext>
            </a:extLst>
          </p:cNvPr>
          <p:cNvCxnSpPr>
            <a:cxnSpLocks/>
          </p:cNvCxnSpPr>
          <p:nvPr/>
        </p:nvCxnSpPr>
        <p:spPr>
          <a:xfrm rot="10800000">
            <a:off x="7040530" y="856332"/>
            <a:ext cx="401229" cy="2140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7E4C3E62-0962-4BF7-8111-8A192831D245}"/>
              </a:ext>
            </a:extLst>
          </p:cNvPr>
          <p:cNvCxnSpPr>
            <a:cxnSpLocks/>
          </p:cNvCxnSpPr>
          <p:nvPr/>
        </p:nvCxnSpPr>
        <p:spPr>
          <a:xfrm rot="10800000">
            <a:off x="7403701" y="770466"/>
            <a:ext cx="364560" cy="271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EC45CF47-BC15-4CC0-BE80-4F387F14ADC6}"/>
              </a:ext>
            </a:extLst>
          </p:cNvPr>
          <p:cNvCxnSpPr>
            <a:cxnSpLocks/>
          </p:cNvCxnSpPr>
          <p:nvPr/>
        </p:nvCxnSpPr>
        <p:spPr>
          <a:xfrm rot="10800000">
            <a:off x="9162619" y="1221046"/>
            <a:ext cx="364560" cy="271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84114FA-0D39-424D-BE70-14020E5ACE23}"/>
              </a:ext>
            </a:extLst>
          </p:cNvPr>
          <p:cNvSpPr txBox="1"/>
          <p:nvPr/>
        </p:nvSpPr>
        <p:spPr>
          <a:xfrm>
            <a:off x="9595737" y="141432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5 , 6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0DF001-6DAE-451E-B594-61D2C77D3ECB}"/>
              </a:ext>
            </a:extLst>
          </p:cNvPr>
          <p:cNvSpPr txBox="1"/>
          <p:nvPr/>
        </p:nvSpPr>
        <p:spPr>
          <a:xfrm>
            <a:off x="7346359" y="1831968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최단 거리 순으로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2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442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송아지 찾기</a:t>
            </a:r>
            <a:r>
              <a:rPr lang="en-US" altLang="ko-KR" dirty="0"/>
              <a:t>(BFS: Breadth First Search)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2927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4947417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4133494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5734772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461644" y="1118689"/>
            <a:ext cx="813923" cy="55418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275567" y="1118689"/>
            <a:ext cx="787355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341996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98246" y="2101503"/>
            <a:ext cx="763398" cy="106621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AF60B72-86A2-4AF9-AE47-ABA3573FE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90736"/>
              </p:ext>
            </p:extLst>
          </p:nvPr>
        </p:nvGraphicFramePr>
        <p:xfrm>
          <a:off x="6384965" y="839524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2515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2976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4768050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4461644" y="2101503"/>
            <a:ext cx="584690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477363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2524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2524600" y="1786045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2985880" y="1970711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2533564" y="185421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5C1809-559E-4295-9098-8C32AE3EA14E}"/>
              </a:ext>
            </a:extLst>
          </p:cNvPr>
          <p:cNvSpPr/>
          <p:nvPr/>
        </p:nvSpPr>
        <p:spPr>
          <a:xfrm>
            <a:off x="1930967" y="317532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A55031-3CF4-4AD9-8426-A1CC22D2CAE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2392247" y="3359993"/>
            <a:ext cx="846959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6C712F-F558-4D71-964A-07571ED0C7D9}"/>
              </a:ext>
            </a:extLst>
          </p:cNvPr>
          <p:cNvSpPr txBox="1"/>
          <p:nvPr/>
        </p:nvSpPr>
        <p:spPr>
          <a:xfrm>
            <a:off x="1939931" y="324349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레벨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530021-86EE-4281-849D-4C8F01D89151}"/>
              </a:ext>
            </a:extLst>
          </p:cNvPr>
          <p:cNvSpPr/>
          <p:nvPr/>
        </p:nvSpPr>
        <p:spPr>
          <a:xfrm>
            <a:off x="4953337" y="1662319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01993F-DA56-4818-9AA5-4D1D10555C9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5275567" y="1118689"/>
            <a:ext cx="5920" cy="5436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1837E-3BFD-4C81-88EA-E4D8BFBE00A9}"/>
              </a:ext>
            </a:extLst>
          </p:cNvPr>
          <p:cNvSpPr/>
          <p:nvPr/>
        </p:nvSpPr>
        <p:spPr>
          <a:xfrm>
            <a:off x="4082085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EDB139-8238-408F-90E5-37CC00BB6F9D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flipH="1">
            <a:off x="4360369" y="2101503"/>
            <a:ext cx="101275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6549D4-5977-4DAA-AA03-C4B27A72CE27}"/>
              </a:ext>
            </a:extLst>
          </p:cNvPr>
          <p:cNvSpPr txBox="1"/>
          <p:nvPr/>
        </p:nvSpPr>
        <p:spPr>
          <a:xfrm>
            <a:off x="6007677" y="588209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86E803-9B9B-41A7-AB31-07A47B3EA267}"/>
              </a:ext>
            </a:extLst>
          </p:cNvPr>
          <p:cNvSpPr txBox="1"/>
          <p:nvPr/>
        </p:nvSpPr>
        <p:spPr>
          <a:xfrm>
            <a:off x="7188777" y="1236615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8230A2F-253F-4A20-A9A2-79971A6FA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6858"/>
              </p:ext>
            </p:extLst>
          </p:nvPr>
        </p:nvGraphicFramePr>
        <p:xfrm>
          <a:off x="7171082" y="1934026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3BA08D0-3C59-45FC-B993-1CFE51CE9DA0}"/>
              </a:ext>
            </a:extLst>
          </p:cNvPr>
          <p:cNvSpPr txBox="1"/>
          <p:nvPr/>
        </p:nvSpPr>
        <p:spPr>
          <a:xfrm>
            <a:off x="6793794" y="1682711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BF5AFD-24E4-4696-8744-A61B5B933411}"/>
              </a:ext>
            </a:extLst>
          </p:cNvPr>
          <p:cNvSpPr txBox="1"/>
          <p:nvPr/>
        </p:nvSpPr>
        <p:spPr>
          <a:xfrm>
            <a:off x="7974894" y="2331117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C4653DB-E5C7-4168-8DE0-2CE30F2E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5844"/>
              </p:ext>
            </p:extLst>
          </p:nvPr>
        </p:nvGraphicFramePr>
        <p:xfrm>
          <a:off x="7171082" y="3225505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6E96FBF1-3091-409E-82DC-256C34202361}"/>
              </a:ext>
            </a:extLst>
          </p:cNvPr>
          <p:cNvSpPr txBox="1"/>
          <p:nvPr/>
        </p:nvSpPr>
        <p:spPr>
          <a:xfrm>
            <a:off x="6793794" y="2974190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08657-85D6-44DF-9748-1C663AD17B38}"/>
              </a:ext>
            </a:extLst>
          </p:cNvPr>
          <p:cNvSpPr txBox="1"/>
          <p:nvPr/>
        </p:nvSpPr>
        <p:spPr>
          <a:xfrm>
            <a:off x="7974894" y="3622596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B2560364-1A54-4776-BBC4-1F6389C84F71}"/>
              </a:ext>
            </a:extLst>
          </p:cNvPr>
          <p:cNvSpPr/>
          <p:nvPr/>
        </p:nvSpPr>
        <p:spPr>
          <a:xfrm>
            <a:off x="4348456" y="3425447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0042E85-E14A-4EB6-A5B6-6E31BF8BD2BC}"/>
              </a:ext>
            </a:extLst>
          </p:cNvPr>
          <p:cNvSpPr/>
          <p:nvPr/>
        </p:nvSpPr>
        <p:spPr>
          <a:xfrm>
            <a:off x="2885139" y="4506328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95674B-84A7-4B22-B179-E8F491E368BE}"/>
              </a:ext>
            </a:extLst>
          </p:cNvPr>
          <p:cNvSpPr/>
          <p:nvPr/>
        </p:nvSpPr>
        <p:spPr>
          <a:xfrm>
            <a:off x="4233227" y="450632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BD4D45-98EA-4D7D-A0D5-1BFF1C6A0555}"/>
              </a:ext>
            </a:extLst>
          </p:cNvPr>
          <p:cNvSpPr/>
          <p:nvPr/>
        </p:nvSpPr>
        <p:spPr>
          <a:xfrm>
            <a:off x="3547262" y="450632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32138FE-575D-41CA-93E5-8B10897BDE34}"/>
              </a:ext>
            </a:extLst>
          </p:cNvPr>
          <p:cNvCxnSpPr>
            <a:cxnSpLocks/>
            <a:stCxn id="10" idx="2"/>
            <a:endCxn id="65" idx="0"/>
          </p:cNvCxnSpPr>
          <p:nvPr/>
        </p:nvCxnSpPr>
        <p:spPr>
          <a:xfrm flipH="1">
            <a:off x="3163423" y="3596346"/>
            <a:ext cx="534823" cy="909982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2A28765-5A6C-4B61-9E7E-AE4B006DD5EC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3698246" y="3596346"/>
            <a:ext cx="813265" cy="9099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9189AA8-CE1F-4701-B015-07D4452B11DF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>
            <a:off x="3698246" y="3596346"/>
            <a:ext cx="127300" cy="9099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D000CD7-EF3D-4EBF-8FC4-F73010317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81690"/>
              </p:ext>
            </p:extLst>
          </p:nvPr>
        </p:nvGraphicFramePr>
        <p:xfrm>
          <a:off x="7171082" y="4496673"/>
          <a:ext cx="41962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5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271401974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415758247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021944922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7303145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11619512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815296686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1907139627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847070223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2489842725"/>
                    </a:ext>
                  </a:extLst>
                </a:gridCol>
                <a:gridCol w="279751">
                  <a:extLst>
                    <a:ext uri="{9D8B030D-6E8A-4147-A177-3AD203B41FA5}">
                      <a16:colId xmlns:a16="http://schemas.microsoft.com/office/drawing/2014/main" val="3158828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A68B8EDC-6068-4925-86C4-FB49B7A4379B}"/>
              </a:ext>
            </a:extLst>
          </p:cNvPr>
          <p:cNvSpPr txBox="1"/>
          <p:nvPr/>
        </p:nvSpPr>
        <p:spPr>
          <a:xfrm>
            <a:off x="6793794" y="4245358"/>
            <a:ext cx="4653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dis  0   1   2   3   4   5   6   7   8   9  10  11 12 13 14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18B2FA-6328-480E-836C-D32773767791}"/>
              </a:ext>
            </a:extLst>
          </p:cNvPr>
          <p:cNvSpPr txBox="1"/>
          <p:nvPr/>
        </p:nvSpPr>
        <p:spPr>
          <a:xfrm>
            <a:off x="7974894" y="4893764"/>
            <a:ext cx="163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도 체크해야 함</a:t>
            </a:r>
          </a:p>
        </p:txBody>
      </p:sp>
      <p:sp>
        <p:nvSpPr>
          <p:cNvPr id="83" name="&quot;허용 안 됨&quot; 기호 82">
            <a:extLst>
              <a:ext uri="{FF2B5EF4-FFF2-40B4-BE49-F238E27FC236}">
                <a16:creationId xmlns:a16="http://schemas.microsoft.com/office/drawing/2014/main" id="{1955364C-A991-430F-9085-28D00A383E6B}"/>
              </a:ext>
            </a:extLst>
          </p:cNvPr>
          <p:cNvSpPr/>
          <p:nvPr/>
        </p:nvSpPr>
        <p:spPr>
          <a:xfrm>
            <a:off x="3818994" y="475873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174D2D-DB2D-4A3E-AF21-15BA55F83B2F}"/>
              </a:ext>
            </a:extLst>
          </p:cNvPr>
          <p:cNvSpPr txBox="1"/>
          <p:nvPr/>
        </p:nvSpPr>
        <p:spPr>
          <a:xfrm>
            <a:off x="4987609" y="5279223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이러다 </a:t>
            </a:r>
            <a:r>
              <a:rPr lang="en-US" altLang="ko-KR" sz="1400" dirty="0"/>
              <a:t>14 </a:t>
            </a:r>
            <a:r>
              <a:rPr lang="ko-KR" altLang="en-US" sz="1400" dirty="0"/>
              <a:t>가 나오면 그게 답</a:t>
            </a:r>
            <a:endParaRPr lang="en-US" altLang="ko-KR" sz="1400" dirty="0"/>
          </a:p>
          <a:p>
            <a:r>
              <a:rPr lang="ko-KR" altLang="en-US" sz="1400" dirty="0"/>
              <a:t>발견되는 순간 </a:t>
            </a:r>
            <a:r>
              <a:rPr lang="en-US" altLang="ko-KR" sz="1400" dirty="0"/>
              <a:t>break</a:t>
            </a:r>
            <a:endParaRPr lang="ko-KR" altLang="en-US" sz="14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F0DE71C-D8F3-42B6-A7F3-C10D6F1D7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53" y="6004314"/>
            <a:ext cx="8267700" cy="96202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1F63CDE-C75B-4048-BDEE-7428E895A6BE}"/>
              </a:ext>
            </a:extLst>
          </p:cNvPr>
          <p:cNvSpPr txBox="1"/>
          <p:nvPr/>
        </p:nvSpPr>
        <p:spPr>
          <a:xfrm>
            <a:off x="4562919" y="2154878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      + 1      +5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A9CFB1-86C4-4FD0-B321-0FEDD10E36E0}"/>
              </a:ext>
            </a:extLst>
          </p:cNvPr>
          <p:cNvSpPr txBox="1"/>
          <p:nvPr/>
        </p:nvSpPr>
        <p:spPr>
          <a:xfrm>
            <a:off x="3043590" y="5068090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      + 1      +5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3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419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사과나무</a:t>
            </a:r>
            <a:r>
              <a:rPr lang="en-US" altLang="ko-KR" dirty="0"/>
              <a:t>(BFS : Breadth First Search)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307709" y="588522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6471417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(2,2)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5247919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6849197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(3,2)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576069" y="1118689"/>
            <a:ext cx="1223498" cy="55418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799567" y="1118689"/>
            <a:ext cx="377780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4315312" y="3167721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(0,2)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593596" y="2101503"/>
            <a:ext cx="982473" cy="106621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4039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500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5663400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(2,2)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5576069" y="2101503"/>
            <a:ext cx="365615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5668983" y="3643864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4048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3477100" y="1719370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3938380" y="1904036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3486064" y="1787541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05C1809-559E-4295-9098-8C32AE3EA14E}"/>
              </a:ext>
            </a:extLst>
          </p:cNvPr>
          <p:cNvSpPr/>
          <p:nvPr/>
        </p:nvSpPr>
        <p:spPr>
          <a:xfrm>
            <a:off x="2826317" y="3175327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DA55031-3CF4-4AD9-8426-A1CC22D2CAED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3287597" y="3359993"/>
            <a:ext cx="846959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76C712F-F558-4D71-964A-07571ED0C7D9}"/>
              </a:ext>
            </a:extLst>
          </p:cNvPr>
          <p:cNvSpPr txBox="1"/>
          <p:nvPr/>
        </p:nvSpPr>
        <p:spPr>
          <a:xfrm>
            <a:off x="2835281" y="3243498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 </a:t>
            </a:r>
            <a:r>
              <a:rPr lang="ko-KR" altLang="en-US" sz="1400" dirty="0"/>
              <a:t>레벨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530021-86EE-4281-849D-4C8F01D89151}"/>
              </a:ext>
            </a:extLst>
          </p:cNvPr>
          <p:cNvSpPr/>
          <p:nvPr/>
        </p:nvSpPr>
        <p:spPr>
          <a:xfrm>
            <a:off x="6067762" y="1662319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01993F-DA56-4818-9AA5-4D1D10555C9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flipH="1">
            <a:off x="6395912" y="1118689"/>
            <a:ext cx="403655" cy="5436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1837E-3BFD-4C81-88EA-E4D8BFBE00A9}"/>
              </a:ext>
            </a:extLst>
          </p:cNvPr>
          <p:cNvSpPr/>
          <p:nvPr/>
        </p:nvSpPr>
        <p:spPr>
          <a:xfrm>
            <a:off x="4977435" y="316772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(1,3)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EDB139-8238-408F-90E5-37CC00BB6F9D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 flipH="1">
            <a:off x="5255719" y="2101503"/>
            <a:ext cx="320350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B2560364-1A54-4776-BBC4-1F6389C84F71}"/>
              </a:ext>
            </a:extLst>
          </p:cNvPr>
          <p:cNvSpPr/>
          <p:nvPr/>
        </p:nvSpPr>
        <p:spPr>
          <a:xfrm>
            <a:off x="6004512" y="341257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174D2D-DB2D-4A3E-AF21-15BA55F83B2F}"/>
              </a:ext>
            </a:extLst>
          </p:cNvPr>
          <p:cNvSpPr txBox="1"/>
          <p:nvPr/>
        </p:nvSpPr>
        <p:spPr>
          <a:xfrm>
            <a:off x="1010551" y="48945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시계 방향으로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60A331-6896-4E13-8B4D-44AD0FB23261}"/>
              </a:ext>
            </a:extLst>
          </p:cNvPr>
          <p:cNvSpPr/>
          <p:nvPr/>
        </p:nvSpPr>
        <p:spPr>
          <a:xfrm>
            <a:off x="7596772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(2,1)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F5F039-2434-444B-9212-357FDE8A8379}"/>
              </a:ext>
            </a:extLst>
          </p:cNvPr>
          <p:cNvCxnSpPr>
            <a:cxnSpLocks/>
            <a:stCxn id="4" idx="2"/>
            <a:endCxn id="71" idx="0"/>
          </p:cNvCxnSpPr>
          <p:nvPr/>
        </p:nvCxnSpPr>
        <p:spPr>
          <a:xfrm>
            <a:off x="6799567" y="1118689"/>
            <a:ext cx="1125355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E6586E8-224C-4A02-B02D-2981BFED5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559"/>
              </p:ext>
            </p:extLst>
          </p:nvPr>
        </p:nvGraphicFramePr>
        <p:xfrm>
          <a:off x="1129596" y="886960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93436D87-6F98-4E75-8951-D48116E97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24630"/>
              </p:ext>
            </p:extLst>
          </p:nvPr>
        </p:nvGraphicFramePr>
        <p:xfrm>
          <a:off x="1129596" y="2501032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DDA48A-724D-4AC0-A4A7-A2558275D211}"/>
              </a:ext>
            </a:extLst>
          </p:cNvPr>
          <p:cNvSpPr/>
          <p:nvPr/>
        </p:nvSpPr>
        <p:spPr>
          <a:xfrm>
            <a:off x="6296292" y="3143103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(1,1)</a:t>
            </a:r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8370189-9196-4901-AC10-97DEA7AF7452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>
            <a:off x="5576069" y="2101503"/>
            <a:ext cx="998507" cy="1041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78B5F49-DC1A-4B58-8A52-CF7278743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97191"/>
              </p:ext>
            </p:extLst>
          </p:nvPr>
        </p:nvGraphicFramePr>
        <p:xfrm>
          <a:off x="6871631" y="4120478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sp>
        <p:nvSpPr>
          <p:cNvPr id="80" name="타원 79">
            <a:extLst>
              <a:ext uri="{FF2B5EF4-FFF2-40B4-BE49-F238E27FC236}">
                <a16:creationId xmlns:a16="http://schemas.microsoft.com/office/drawing/2014/main" id="{6A6DB410-9C05-498C-8347-A70B4F452FFC}"/>
              </a:ext>
            </a:extLst>
          </p:cNvPr>
          <p:cNvSpPr/>
          <p:nvPr/>
        </p:nvSpPr>
        <p:spPr>
          <a:xfrm>
            <a:off x="6121260" y="1745606"/>
            <a:ext cx="499971" cy="428624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8FE9B9D-B696-456E-8C68-77EB844B1EBF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6371246" y="2174230"/>
            <a:ext cx="1223498" cy="179328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14701F82-3F63-4B8C-ABDE-2D6F8212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85913"/>
              </p:ext>
            </p:extLst>
          </p:nvPr>
        </p:nvGraphicFramePr>
        <p:xfrm>
          <a:off x="8551914" y="4120477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  <p:sp>
        <p:nvSpPr>
          <p:cNvPr id="91" name="타원 90">
            <a:extLst>
              <a:ext uri="{FF2B5EF4-FFF2-40B4-BE49-F238E27FC236}">
                <a16:creationId xmlns:a16="http://schemas.microsoft.com/office/drawing/2014/main" id="{94E60F8C-32C2-40C5-9456-D4821B2A92B2}"/>
              </a:ext>
            </a:extLst>
          </p:cNvPr>
          <p:cNvSpPr/>
          <p:nvPr/>
        </p:nvSpPr>
        <p:spPr>
          <a:xfrm>
            <a:off x="6939712" y="1743823"/>
            <a:ext cx="499971" cy="428624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5005117-F144-4C47-9BE0-D20192740AD7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7189698" y="2172447"/>
            <a:ext cx="2036054" cy="1795071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E87846C6-C799-4214-8E7F-5AD4DC85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26272"/>
              </p:ext>
            </p:extLst>
          </p:nvPr>
        </p:nvGraphicFramePr>
        <p:xfrm>
          <a:off x="10232197" y="4120477"/>
          <a:ext cx="1468955" cy="133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91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293791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</a:tblGrid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4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81C806-34CE-4D7C-B8A1-B0FEB21EC4D3}"/>
              </a:ext>
            </a:extLst>
          </p:cNvPr>
          <p:cNvSpPr txBox="1"/>
          <p:nvPr/>
        </p:nvSpPr>
        <p:spPr>
          <a:xfrm>
            <a:off x="0" y="0"/>
            <a:ext cx="550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미로의 최단거리 통로</a:t>
            </a:r>
            <a:r>
              <a:rPr lang="en-US" altLang="ko-KR" dirty="0"/>
              <a:t>(BFS : Breadth First Search)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DF1D78-4E86-4F3F-9866-0D6A4D2CF7D8}"/>
              </a:ext>
            </a:extLst>
          </p:cNvPr>
          <p:cNvSpPr/>
          <p:nvPr/>
        </p:nvSpPr>
        <p:spPr>
          <a:xfrm>
            <a:off x="2307709" y="588522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D517C0-C3C0-4591-83B7-40860990C115}"/>
              </a:ext>
            </a:extLst>
          </p:cNvPr>
          <p:cNvSpPr/>
          <p:nvPr/>
        </p:nvSpPr>
        <p:spPr>
          <a:xfrm>
            <a:off x="6471417" y="690064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42138-6E0C-4D5F-B2E3-9BF6D54ED129}"/>
              </a:ext>
            </a:extLst>
          </p:cNvPr>
          <p:cNvSpPr/>
          <p:nvPr/>
        </p:nvSpPr>
        <p:spPr>
          <a:xfrm>
            <a:off x="5247919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(-1,0)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53A538-F2AF-476A-9A54-579284F03E49}"/>
              </a:ext>
            </a:extLst>
          </p:cNvPr>
          <p:cNvSpPr/>
          <p:nvPr/>
        </p:nvSpPr>
        <p:spPr>
          <a:xfrm>
            <a:off x="6849197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(1,0)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AE6805-ED6B-4C49-A562-624CDA7149D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576069" y="1118689"/>
            <a:ext cx="1223498" cy="55418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419F86D-EA82-48EE-932F-B071A2FEE8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799567" y="1118689"/>
            <a:ext cx="377780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F7B8A0-B9C8-4186-877C-C6621CD7FDE0}"/>
              </a:ext>
            </a:extLst>
          </p:cNvPr>
          <p:cNvSpPr/>
          <p:nvPr/>
        </p:nvSpPr>
        <p:spPr>
          <a:xfrm>
            <a:off x="5924876" y="3165408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(0,0)</a:t>
            </a:r>
            <a:endParaRPr lang="ko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1E233C-AEA5-454C-BD72-43C42B59C71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203160" y="2099190"/>
            <a:ext cx="982473" cy="1066218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EEEF269-2E65-474C-88CA-835EABF24976}"/>
              </a:ext>
            </a:extLst>
          </p:cNvPr>
          <p:cNvSpPr/>
          <p:nvPr/>
        </p:nvSpPr>
        <p:spPr>
          <a:xfrm>
            <a:off x="4039226" y="702294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F25A0B-A32E-4B71-8607-C6E874A8D396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4500506" y="886960"/>
            <a:ext cx="1753522" cy="6187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864916-43BA-45FE-BD64-158F838FB52D}"/>
              </a:ext>
            </a:extLst>
          </p:cNvPr>
          <p:cNvSpPr/>
          <p:nvPr/>
        </p:nvSpPr>
        <p:spPr>
          <a:xfrm>
            <a:off x="7272964" y="316540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(2,0)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E2D2C2F-A57D-48C7-9A4E-39BFDEBD644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7185633" y="2099190"/>
            <a:ext cx="365615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C0D1EE-8253-46DA-B80D-FA1E54980D69}"/>
              </a:ext>
            </a:extLst>
          </p:cNvPr>
          <p:cNvSpPr txBox="1"/>
          <p:nvPr/>
        </p:nvSpPr>
        <p:spPr>
          <a:xfrm>
            <a:off x="7278547" y="364155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5D8292-A43A-42FA-B42F-B1F31FDDE063}"/>
              </a:ext>
            </a:extLst>
          </p:cNvPr>
          <p:cNvSpPr txBox="1"/>
          <p:nvPr/>
        </p:nvSpPr>
        <p:spPr>
          <a:xfrm>
            <a:off x="4048190" y="770465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</a:t>
            </a:r>
            <a:r>
              <a:rPr lang="ko-KR" altLang="en-US" sz="1400" dirty="0"/>
              <a:t>레벨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13B5A00-A7D1-4BE6-9C7F-3AA822869750}"/>
              </a:ext>
            </a:extLst>
          </p:cNvPr>
          <p:cNvSpPr/>
          <p:nvPr/>
        </p:nvSpPr>
        <p:spPr>
          <a:xfrm>
            <a:off x="3477100" y="1719370"/>
            <a:ext cx="461280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16D358A-BFB9-465A-8A22-CCB00F89047F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3938380" y="1904036"/>
            <a:ext cx="1213081" cy="0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F60F65C-6148-4F3C-8E1C-B8EE1AF2C190}"/>
              </a:ext>
            </a:extLst>
          </p:cNvPr>
          <p:cNvSpPr txBox="1"/>
          <p:nvPr/>
        </p:nvSpPr>
        <p:spPr>
          <a:xfrm>
            <a:off x="3486064" y="1787541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레벨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530021-86EE-4281-849D-4C8F01D89151}"/>
              </a:ext>
            </a:extLst>
          </p:cNvPr>
          <p:cNvSpPr/>
          <p:nvPr/>
        </p:nvSpPr>
        <p:spPr>
          <a:xfrm>
            <a:off x="6067762" y="1662319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A01993F-DA56-4818-9AA5-4D1D10555C91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 flipH="1">
            <a:off x="6395912" y="1118689"/>
            <a:ext cx="403655" cy="5436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1E1837E-3BFD-4C81-88EA-E4D8BFBE00A9}"/>
              </a:ext>
            </a:extLst>
          </p:cNvPr>
          <p:cNvSpPr/>
          <p:nvPr/>
        </p:nvSpPr>
        <p:spPr>
          <a:xfrm>
            <a:off x="6586999" y="3165407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(1,1)</a:t>
            </a:r>
            <a:endParaRPr lang="ko-KR" altLang="en-US" sz="1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EDB139-8238-408F-90E5-37CC00BB6F9D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865283" y="2099190"/>
            <a:ext cx="320350" cy="10662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B2560364-1A54-4776-BBC4-1F6389C84F71}"/>
              </a:ext>
            </a:extLst>
          </p:cNvPr>
          <p:cNvSpPr/>
          <p:nvPr/>
        </p:nvSpPr>
        <p:spPr>
          <a:xfrm>
            <a:off x="5819511" y="1260074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60A331-6896-4E13-8B4D-44AD0FB23261}"/>
              </a:ext>
            </a:extLst>
          </p:cNvPr>
          <p:cNvSpPr/>
          <p:nvPr/>
        </p:nvSpPr>
        <p:spPr>
          <a:xfrm>
            <a:off x="7596772" y="1672878"/>
            <a:ext cx="656300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(0,-1)</a:t>
            </a:r>
            <a:endParaRPr lang="ko-KR" altLang="en-US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F5F039-2434-444B-9212-357FDE8A8379}"/>
              </a:ext>
            </a:extLst>
          </p:cNvPr>
          <p:cNvCxnSpPr>
            <a:cxnSpLocks/>
            <a:stCxn id="4" idx="2"/>
            <a:endCxn id="71" idx="0"/>
          </p:cNvCxnSpPr>
          <p:nvPr/>
        </p:nvCxnSpPr>
        <p:spPr>
          <a:xfrm>
            <a:off x="6799567" y="1118689"/>
            <a:ext cx="1125355" cy="55418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DDA48A-724D-4AC0-A4A7-A2558275D211}"/>
              </a:ext>
            </a:extLst>
          </p:cNvPr>
          <p:cNvSpPr/>
          <p:nvPr/>
        </p:nvSpPr>
        <p:spPr>
          <a:xfrm>
            <a:off x="7905856" y="3140790"/>
            <a:ext cx="556567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(1,-1)</a:t>
            </a:r>
            <a:endParaRPr lang="ko-KR" altLang="en-US" sz="14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8370189-9196-4901-AC10-97DEA7AF745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185633" y="2099190"/>
            <a:ext cx="998507" cy="10416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78B5F49-DC1A-4B58-8A52-CF7278743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49183"/>
              </p:ext>
            </p:extLst>
          </p:nvPr>
        </p:nvGraphicFramePr>
        <p:xfrm>
          <a:off x="8999000" y="2900483"/>
          <a:ext cx="2521400" cy="233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0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235736092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90621320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497971858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426779845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3198114156"/>
                    </a:ext>
                  </a:extLst>
                </a:gridCol>
                <a:gridCol w="360200">
                  <a:extLst>
                    <a:ext uri="{9D8B030D-6E8A-4147-A177-3AD203B41FA5}">
                      <a16:colId xmlns:a16="http://schemas.microsoft.com/office/drawing/2014/main" val="2629788453"/>
                    </a:ext>
                  </a:extLst>
                </a:gridCol>
              </a:tblGrid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957006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96318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08980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118043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0383"/>
                  </a:ext>
                </a:extLst>
              </a:tr>
              <a:tr h="33296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0143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C08036B-0637-4A82-96DA-CE16B341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9" y="720980"/>
            <a:ext cx="3200400" cy="30099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40BA87-21E4-45A8-96CB-F6BAC84D2E66}"/>
              </a:ext>
            </a:extLst>
          </p:cNvPr>
          <p:cNvCxnSpPr>
            <a:cxnSpLocks/>
          </p:cNvCxnSpPr>
          <p:nvPr/>
        </p:nvCxnSpPr>
        <p:spPr>
          <a:xfrm>
            <a:off x="9863928" y="3905474"/>
            <a:ext cx="0" cy="53635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578B78-A0A5-4814-B1CB-5369CAB8D5C2}"/>
              </a:ext>
            </a:extLst>
          </p:cNvPr>
          <p:cNvCxnSpPr>
            <a:cxnSpLocks/>
          </p:cNvCxnSpPr>
          <p:nvPr/>
        </p:nvCxnSpPr>
        <p:spPr>
          <a:xfrm>
            <a:off x="10683200" y="3070874"/>
            <a:ext cx="451525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900908E-8231-41FE-AFA2-AFDEC9A5C227}"/>
              </a:ext>
            </a:extLst>
          </p:cNvPr>
          <p:cNvSpPr txBox="1"/>
          <p:nvPr/>
        </p:nvSpPr>
        <p:spPr>
          <a:xfrm>
            <a:off x="9082665" y="2592706"/>
            <a:ext cx="2380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0    1    2    3    4    5    6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22CB57-0531-4A29-A07A-21CB4B22902D}"/>
              </a:ext>
            </a:extLst>
          </p:cNvPr>
          <p:cNvSpPr txBox="1"/>
          <p:nvPr/>
        </p:nvSpPr>
        <p:spPr>
          <a:xfrm>
            <a:off x="8684970" y="2892561"/>
            <a:ext cx="28405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</a:p>
          <a:p>
            <a:endParaRPr lang="en-US" altLang="ko-KR" sz="900" dirty="0"/>
          </a:p>
          <a:p>
            <a:r>
              <a:rPr lang="en-US" altLang="ko-KR" sz="1400" dirty="0"/>
              <a:t>1</a:t>
            </a:r>
          </a:p>
          <a:p>
            <a:endParaRPr lang="en-US" altLang="ko-KR" sz="900" dirty="0"/>
          </a:p>
          <a:p>
            <a:r>
              <a:rPr lang="en-US" altLang="ko-KR" sz="1400" dirty="0"/>
              <a:t>2</a:t>
            </a:r>
          </a:p>
          <a:p>
            <a:endParaRPr lang="en-US" altLang="ko-KR" sz="900" dirty="0"/>
          </a:p>
          <a:p>
            <a:r>
              <a:rPr lang="en-US" altLang="ko-KR" sz="1400" dirty="0"/>
              <a:t>3</a:t>
            </a:r>
          </a:p>
          <a:p>
            <a:endParaRPr lang="en-US" altLang="ko-KR" sz="900" dirty="0"/>
          </a:p>
          <a:p>
            <a:r>
              <a:rPr lang="en-US" altLang="ko-KR" sz="1400" dirty="0"/>
              <a:t>4</a:t>
            </a:r>
          </a:p>
          <a:p>
            <a:endParaRPr lang="en-US" altLang="ko-KR" sz="900" dirty="0"/>
          </a:p>
          <a:p>
            <a:r>
              <a:rPr lang="en-US" altLang="ko-KR" sz="1400" dirty="0"/>
              <a:t>5</a:t>
            </a:r>
          </a:p>
          <a:p>
            <a:endParaRPr lang="en-US" altLang="ko-KR" sz="900" dirty="0"/>
          </a:p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42" name="&quot;허용 안 됨&quot; 기호 41">
            <a:extLst>
              <a:ext uri="{FF2B5EF4-FFF2-40B4-BE49-F238E27FC236}">
                <a16:creationId xmlns:a16="http://schemas.microsoft.com/office/drawing/2014/main" id="{279539DD-80F7-4FAE-A5E2-B984FB22811E}"/>
              </a:ext>
            </a:extLst>
          </p:cNvPr>
          <p:cNvSpPr/>
          <p:nvPr/>
        </p:nvSpPr>
        <p:spPr>
          <a:xfrm>
            <a:off x="7305458" y="1260074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&quot;허용 안 됨&quot; 기호 42">
            <a:extLst>
              <a:ext uri="{FF2B5EF4-FFF2-40B4-BE49-F238E27FC236}">
                <a16:creationId xmlns:a16="http://schemas.microsoft.com/office/drawing/2014/main" id="{A7FCFEA1-A7AB-4D56-BE1B-4C56290AC865}"/>
              </a:ext>
            </a:extLst>
          </p:cNvPr>
          <p:cNvSpPr/>
          <p:nvPr/>
        </p:nvSpPr>
        <p:spPr>
          <a:xfrm>
            <a:off x="6314441" y="261390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&quot;허용 안 됨&quot; 기호 43">
            <a:extLst>
              <a:ext uri="{FF2B5EF4-FFF2-40B4-BE49-F238E27FC236}">
                <a16:creationId xmlns:a16="http://schemas.microsoft.com/office/drawing/2014/main" id="{36564314-5945-4419-933D-6AE1CB413F1B}"/>
              </a:ext>
            </a:extLst>
          </p:cNvPr>
          <p:cNvSpPr/>
          <p:nvPr/>
        </p:nvSpPr>
        <p:spPr>
          <a:xfrm>
            <a:off x="6894443" y="261390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&quot;허용 안 됨&quot; 기호 44">
            <a:extLst>
              <a:ext uri="{FF2B5EF4-FFF2-40B4-BE49-F238E27FC236}">
                <a16:creationId xmlns:a16="http://schemas.microsoft.com/office/drawing/2014/main" id="{676BB3D9-BC0E-45F4-8A98-DA1559576A54}"/>
              </a:ext>
            </a:extLst>
          </p:cNvPr>
          <p:cNvSpPr/>
          <p:nvPr/>
        </p:nvSpPr>
        <p:spPr>
          <a:xfrm>
            <a:off x="7751030" y="26272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1257</Words>
  <Application>Microsoft Office PowerPoint</Application>
  <PresentationFormat>와이드스크린</PresentationFormat>
  <Paragraphs>465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47</cp:revision>
  <dcterms:created xsi:type="dcterms:W3CDTF">2023-07-08T05:34:30Z</dcterms:created>
  <dcterms:modified xsi:type="dcterms:W3CDTF">2023-07-16T01:44:43Z</dcterms:modified>
</cp:coreProperties>
</file>