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6184-65A3-43A3-B88E-7B79A6E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9EFE-E964-4E89-A6F3-08671B49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6163-D11C-4FB3-A3A6-FE8B6FF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C71C3-A373-4BA7-950C-D3FA997D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70089-980C-4F22-B700-B88BA19A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625D-1D92-423C-B571-482E3D89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948B-AB72-42E7-88B7-103F39DD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89BA-D39B-4D26-ADBC-75C985B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B0FD8-225A-414B-BB49-5B1AA6B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B7797-D837-4B48-B371-FA6EB908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F0991-2CAF-49DA-8B8F-F5F13BCB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B48FE-5850-45B9-91EB-681D5D69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C7D84-F845-419B-8A90-D399AAF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C329-6AE4-43C5-A7B4-859B5280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6358-DD54-4698-BA03-53AE369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1F16-4439-43F4-BD19-E748B3C6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8CDA7-D226-459B-B583-E237954B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68A6B-DE13-4254-B832-61E0B50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0FF93-5BD2-454F-9070-C781B241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7889-FA74-4623-B0FF-E6763B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E5AB-EDEB-4C6F-9D29-FB131D3B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4329F-3FD1-441B-BFB6-F96702E8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170B-2996-4D6E-886E-377F6FB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C9FD-CD8C-4BB5-9CB7-4339ED3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3B21B-0125-4F78-829E-74E5CA0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385B-1590-46A0-9270-959D7AF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4AD1C-D4CA-413E-AD72-3A675B12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7C710-5AB1-4AEE-9104-27FCA2AE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658F8-B441-41B0-B190-E82377E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A73E-847E-46EA-9685-771524E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A97B-54C9-4AB4-98FE-E8B8FC2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D80A-A050-4827-A65F-39B52B0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4413-1F68-4D82-8FD6-657BB86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6B07F-1A69-4527-B5A3-95E71E9F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CE1F7-DDCF-4B19-B653-5D88F76D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8D14E-84F5-48D8-8AAF-9E1661429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65DF2-96F8-4785-8FA6-CA097A10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3B5CE0-1A6C-4F2A-800D-E0831140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62493-214C-4593-9E0D-4ECD6FE0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4F60-B484-443E-964A-C11A749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69953-8C4C-4A59-813F-5F822B1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0AA74-8F0A-4BA3-8E8A-CB99687D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B6ED0-FB1E-4428-8421-0A8EF24B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D6095-5C0F-49A2-B836-DF358CFB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DB10F-D658-4486-9E25-62D207FB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91080-3911-4047-9884-D2939E0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49B5-155E-42A5-A813-62BCA53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0454D-7DC4-417B-89F7-7C14A0C3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7691E-C71F-4587-A1F6-2DC3D426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4EF6D-7D60-45A4-88A2-5E6E41DE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DF5C3-E3E6-45A7-8A8F-A4080FC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254E-6E14-415C-9DB0-5F84D142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F0DD-E6C7-487A-976E-F8A078FD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65F41-15FB-4346-BE12-A5D25E27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E8C55-88C0-4EA9-A253-B6E94647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5F417-3A4F-4583-B3EC-480157EB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8771E-4B2B-42DA-A7E8-7D8A7A5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94EFA-0593-4F07-924C-A111111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F46FB-1539-42D1-AA04-633C2A12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27A8C-B48C-4E6B-A6C9-676F31DA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5C2D0-958A-4C96-894E-4B4175BBB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5BB8-AC31-49A7-AFC3-D790C3CB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B386-41CD-4F93-B621-F7F1143C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91A213-7BB2-45EF-A450-AD56AECA6E3F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20946E-9911-44E3-9C5A-D70E27B8B3A6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951D97-D5E3-4935-9BA7-39B7047BACF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D2AB589-902C-4025-A8BF-570D0C2A6F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9323A0-7500-47C2-BEBA-A58BDD0EF19E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97E118-8B0A-48D1-BFDA-33A45C436426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DC0825-6DF5-459D-B2DB-884E0587DF2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2180F-4FC4-45F5-A00A-AB5353BF2CE8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E65C76-343A-4A8A-AD85-8CAEBB696C13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C274476E-9410-44E0-AE14-7B6A82C5381F}"/>
              </a:ext>
            </a:extLst>
          </p:cNvPr>
          <p:cNvSpPr/>
          <p:nvPr/>
        </p:nvSpPr>
        <p:spPr>
          <a:xfrm>
            <a:off x="2071002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&quot;허용 안 됨&quot; 기호 49">
            <a:extLst>
              <a:ext uri="{FF2B5EF4-FFF2-40B4-BE49-F238E27FC236}">
                <a16:creationId xmlns:a16="http://schemas.microsoft.com/office/drawing/2014/main" id="{E9DB7E08-E905-4FFD-A378-7612BEA1FF9A}"/>
              </a:ext>
            </a:extLst>
          </p:cNvPr>
          <p:cNvSpPr/>
          <p:nvPr/>
        </p:nvSpPr>
        <p:spPr>
          <a:xfrm>
            <a:off x="3389366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580B87-AFDD-4903-B2BC-2EB063EC9D17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D4 </a:t>
            </a:r>
            <a:r>
              <a:rPr lang="ko-KR" altLang="en-US" sz="1600" dirty="0"/>
              <a:t>갔을 땐 </a:t>
            </a:r>
            <a:r>
              <a:rPr lang="en-US" altLang="ko-KR" sz="1600" dirty="0"/>
              <a:t>stop 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2F53C2-C7B3-41A9-84DA-EA83107ED33D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81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부분집합 구하기</a:t>
            </a:r>
            <a:r>
              <a:rPr lang="en-US" altLang="ko-KR" dirty="0"/>
              <a:t>(DFS)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36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58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5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1BDD61-A934-4F9D-9F87-44609479E359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72E84D-B669-4B66-9BB8-47C18EE16F71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D(2,4)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501E8D-E32B-4656-A112-57FCD02F006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ADB4C-8622-49D9-B844-260529CD7360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81811-4A6A-42C0-A331-88B639050983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F65B96-0C8B-494E-9883-F4A093280E3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CF2ED5-BBED-49E7-8586-A8652D6D11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F5034F-77C7-47D5-9455-42BEDBC1D670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ABBA-DB05-4FB2-9245-7BD4EC076E51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D(3,9)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C2278-94C4-40C5-BAD9-95D8FD82ADD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D(3,4)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028CF3-EADE-4D35-BFA2-6E0F786CFEE8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14B171-C512-43F2-ACC5-794B109B5F4C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(0,0) </a:t>
            </a:r>
            <a:r>
              <a:rPr lang="ko-KR" altLang="en-US" sz="1600" dirty="0"/>
              <a:t>앞이 </a:t>
            </a:r>
            <a:r>
              <a:rPr lang="en-US" altLang="ko-KR" sz="1600" dirty="0"/>
              <a:t>Level, </a:t>
            </a:r>
            <a:r>
              <a:rPr lang="ko-KR" altLang="en-US" sz="1600" dirty="0"/>
              <a:t>뒤가 </a:t>
            </a:r>
            <a:r>
              <a:rPr lang="en-US" altLang="ko-KR" sz="1600" dirty="0"/>
              <a:t>sum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4D727-94B9-4FBC-938C-B1A396D1E31F}"/>
              </a:ext>
            </a:extLst>
          </p:cNvPr>
          <p:cNvSpPr txBox="1"/>
          <p:nvPr/>
        </p:nvSpPr>
        <p:spPr>
          <a:xfrm>
            <a:off x="1150652" y="484924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9D3B1F9-1E2B-4F0D-8FEC-84B51B99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11288"/>
              </p:ext>
            </p:extLst>
          </p:nvPr>
        </p:nvGraphicFramePr>
        <p:xfrm>
          <a:off x="1015166" y="880266"/>
          <a:ext cx="2116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6147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1065118" y="597266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  (index)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6E22A-E1A0-4789-85AE-D5DDBC484162}"/>
              </a:ext>
            </a:extLst>
          </p:cNvPr>
          <p:cNvSpPr txBox="1"/>
          <p:nvPr/>
        </p:nvSpPr>
        <p:spPr>
          <a:xfrm>
            <a:off x="0" y="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합이 같은 부분집합</a:t>
            </a:r>
          </a:p>
        </p:txBody>
      </p:sp>
    </p:spTree>
    <p:extLst>
      <p:ext uri="{BB962C8B-B14F-4D97-AF65-F5344CB8AC3E}">
        <p14:creationId xmlns:p14="http://schemas.microsoft.com/office/powerpoint/2010/main" val="3826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2982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2707612" y="3029673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5699"/>
              </p:ext>
            </p:extLst>
          </p:nvPr>
        </p:nvGraphicFramePr>
        <p:xfrm>
          <a:off x="1298703" y="2449535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54114"/>
              </p:ext>
            </p:extLst>
          </p:nvPr>
        </p:nvGraphicFramePr>
        <p:xfrm>
          <a:off x="4433501" y="3105922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124635" y="2603003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7050D-8E8A-4B2B-9C97-B4B9D864C73A}"/>
              </a:ext>
            </a:extLst>
          </p:cNvPr>
          <p:cNvSpPr txBox="1"/>
          <p:nvPr/>
        </p:nvSpPr>
        <p:spPr>
          <a:xfrm>
            <a:off x="0" y="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06. </a:t>
            </a:r>
            <a:r>
              <a:rPr lang="ko-KR" altLang="en-US" dirty="0" err="1"/>
              <a:t>중복순열</a:t>
            </a:r>
            <a:r>
              <a:rPr lang="ko-KR" altLang="en-US" dirty="0"/>
              <a:t> 구하기</a:t>
            </a:r>
          </a:p>
        </p:txBody>
      </p:sp>
    </p:spTree>
    <p:extLst>
      <p:ext uri="{BB962C8B-B14F-4D97-AF65-F5344CB8AC3E}">
        <p14:creationId xmlns:p14="http://schemas.microsoft.com/office/powerpoint/2010/main" val="93592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ED7EA1-8B69-4E96-89BC-A1218F31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09775"/>
            <a:ext cx="5086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종류 </a:t>
            </a:r>
            <a:r>
              <a:rPr lang="en-US" altLang="ko-KR" sz="1400" dirty="0"/>
              <a:t>3 : 1, 2,5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: </a:t>
            </a:r>
            <a:r>
              <a:rPr lang="ko-KR" altLang="en-US" sz="1400" dirty="0"/>
              <a:t>제한 없음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D(L, sum)</a:t>
            </a:r>
          </a:p>
          <a:p>
            <a:r>
              <a:rPr lang="en-US" altLang="ko-KR" sz="1400" dirty="0"/>
              <a:t>L </a:t>
            </a:r>
            <a:r>
              <a:rPr lang="ko-KR" altLang="en-US" sz="1400" dirty="0"/>
              <a:t>이 동전의 개수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sum </a:t>
            </a:r>
            <a:r>
              <a:rPr lang="ko-KR" altLang="en-US" sz="1400" dirty="0"/>
              <a:t>은 동전의 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897AE-110C-4502-ABF6-5231A349A015}"/>
              </a:ext>
            </a:extLst>
          </p:cNvPr>
          <p:cNvSpPr txBox="1"/>
          <p:nvPr/>
        </p:nvSpPr>
        <p:spPr>
          <a:xfrm>
            <a:off x="1933949" y="365354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C4C311-4708-4350-9368-32385ECABED9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5560356" y="2152648"/>
            <a:ext cx="430018" cy="10167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E11BE-89ED-4EA0-944E-6AE3381DC6E6}"/>
              </a:ext>
            </a:extLst>
          </p:cNvPr>
          <p:cNvSpPr txBox="1"/>
          <p:nvPr/>
        </p:nvSpPr>
        <p:spPr>
          <a:xfrm>
            <a:off x="5834722" y="25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2077EE-BE20-483A-822D-8E32FF67B97A}"/>
              </a:ext>
            </a:extLst>
          </p:cNvPr>
          <p:cNvSpPr/>
          <p:nvPr/>
        </p:nvSpPr>
        <p:spPr>
          <a:xfrm>
            <a:off x="5451790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D(2,10)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06CCFB-49F0-4F79-8FF9-4FA3E2FE859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5990374" y="3598038"/>
            <a:ext cx="599758" cy="9621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FB1810-54A3-4200-95DE-389C496B983E}"/>
              </a:ext>
            </a:extLst>
          </p:cNvPr>
          <p:cNvSpPr txBox="1"/>
          <p:nvPr/>
        </p:nvSpPr>
        <p:spPr>
          <a:xfrm>
            <a:off x="6434480" y="3915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A88B0C-62B7-4348-8ABC-8B524F7B1349}"/>
              </a:ext>
            </a:extLst>
          </p:cNvPr>
          <p:cNvSpPr/>
          <p:nvPr/>
        </p:nvSpPr>
        <p:spPr>
          <a:xfrm>
            <a:off x="6051548" y="45602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D(3,15)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B7060F-7B59-468F-894F-CAF2D88BCD7F}"/>
              </a:ext>
            </a:extLst>
          </p:cNvPr>
          <p:cNvSpPr txBox="1"/>
          <p:nvPr/>
        </p:nvSpPr>
        <p:spPr>
          <a:xfrm>
            <a:off x="0" y="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동전 교환</a:t>
            </a:r>
          </a:p>
        </p:txBody>
      </p:sp>
    </p:spTree>
    <p:extLst>
      <p:ext uri="{BB962C8B-B14F-4D97-AF65-F5344CB8AC3E}">
        <p14:creationId xmlns:p14="http://schemas.microsoft.com/office/powerpoint/2010/main" val="106652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4804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</a:p>
          <a:p>
            <a:endParaRPr lang="en-US" altLang="ko-KR" sz="1600" dirty="0"/>
          </a:p>
          <a:p>
            <a:r>
              <a:rPr lang="ko-KR" altLang="en-US" sz="1600" dirty="0"/>
              <a:t>중복을 허용하지 않으므로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ko-KR" altLang="en-US" sz="1600" dirty="0"/>
              <a:t>에 체크되어 있으면 </a:t>
            </a:r>
            <a:endParaRPr lang="en-US" altLang="ko-KR" sz="1600" dirty="0"/>
          </a:p>
          <a:p>
            <a:r>
              <a:rPr lang="ko-KR" altLang="en-US" sz="1600" dirty="0"/>
              <a:t>가지 않는다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3060152" y="277496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02044"/>
              </p:ext>
            </p:extLst>
          </p:nvPr>
        </p:nvGraphicFramePr>
        <p:xfrm>
          <a:off x="1727328" y="1849460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462" y="1346541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9290"/>
              </p:ext>
            </p:extLst>
          </p:nvPr>
        </p:nvGraphicFramePr>
        <p:xfrm>
          <a:off x="4909751" y="3363097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600885" y="2860178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73F3AB9-4372-42A7-8DB5-570F32CA2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14015"/>
              </p:ext>
            </p:extLst>
          </p:nvPr>
        </p:nvGraphicFramePr>
        <p:xfrm>
          <a:off x="1300561" y="2577945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5573532-62FE-4D35-BD6A-B4752B42824D}"/>
              </a:ext>
            </a:extLst>
          </p:cNvPr>
          <p:cNvSpPr txBox="1"/>
          <p:nvPr/>
        </p:nvSpPr>
        <p:spPr>
          <a:xfrm>
            <a:off x="976560" y="2280383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375D6-5E72-4F21-B9C7-A0232C07A766}"/>
              </a:ext>
            </a:extLst>
          </p:cNvPr>
          <p:cNvSpPr txBox="1"/>
          <p:nvPr/>
        </p:nvSpPr>
        <p:spPr>
          <a:xfrm>
            <a:off x="1133900" y="3009463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사용 중</a:t>
            </a:r>
            <a:endParaRPr lang="en-US" altLang="ko-KR" sz="1400" dirty="0"/>
          </a:p>
          <a:p>
            <a:r>
              <a:rPr lang="ko-KR" altLang="en-US" sz="1400" dirty="0"/>
              <a:t>사용 못함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7540803-46E1-4326-B144-57EB3F148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79021"/>
              </p:ext>
            </p:extLst>
          </p:nvPr>
        </p:nvGraphicFramePr>
        <p:xfrm>
          <a:off x="5703167" y="2669133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D1821D-7358-42DC-AF93-48153D4D2281}"/>
              </a:ext>
            </a:extLst>
          </p:cNvPr>
          <p:cNvSpPr txBox="1"/>
          <p:nvPr/>
        </p:nvSpPr>
        <p:spPr>
          <a:xfrm>
            <a:off x="5379166" y="237157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AE76347-EBD2-4CB2-98A1-89532F2C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8493"/>
              </p:ext>
            </p:extLst>
          </p:nvPr>
        </p:nvGraphicFramePr>
        <p:xfrm>
          <a:off x="5727923" y="4041124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23659B2-3FBB-4FA1-8511-7319461020AC}"/>
              </a:ext>
            </a:extLst>
          </p:cNvPr>
          <p:cNvSpPr txBox="1"/>
          <p:nvPr/>
        </p:nvSpPr>
        <p:spPr>
          <a:xfrm>
            <a:off x="5403922" y="3743562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B50AB36-3F3F-4850-8449-6652E3D83006}"/>
              </a:ext>
            </a:extLst>
          </p:cNvPr>
          <p:cNvCxnSpPr>
            <a:cxnSpLocks/>
          </p:cNvCxnSpPr>
          <p:nvPr/>
        </p:nvCxnSpPr>
        <p:spPr>
          <a:xfrm flipH="1">
            <a:off x="6744547" y="3128455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순열 구하기</a:t>
            </a:r>
          </a:p>
        </p:txBody>
      </p:sp>
    </p:spTree>
    <p:extLst>
      <p:ext uri="{BB962C8B-B14F-4D97-AF65-F5344CB8AC3E}">
        <p14:creationId xmlns:p14="http://schemas.microsoft.com/office/powerpoint/2010/main" val="270669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1          2          3          4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3470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D(L, S) </a:t>
            </a:r>
            <a:r>
              <a:rPr lang="ko-KR" altLang="en-US" sz="1600" dirty="0"/>
              <a:t>의 </a:t>
            </a:r>
            <a:r>
              <a:rPr lang="en-US" altLang="ko-KR" sz="1600" dirty="0"/>
              <a:t>L </a:t>
            </a:r>
            <a:r>
              <a:rPr lang="ko-KR" altLang="en-US" sz="1600" dirty="0"/>
              <a:t>은 레벨</a:t>
            </a:r>
            <a:r>
              <a:rPr lang="en-US" altLang="ko-KR" sz="1600" dirty="0"/>
              <a:t>, S</a:t>
            </a:r>
            <a:r>
              <a:rPr lang="ko-KR" altLang="en-US" sz="1600" dirty="0"/>
              <a:t>는 시작점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D(1,3)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D(1,4)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2      3      4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37749"/>
              </p:ext>
            </p:extLst>
          </p:nvPr>
        </p:nvGraphicFramePr>
        <p:xfrm>
          <a:off x="1727001" y="2003271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135" y="1500352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10. </a:t>
            </a:r>
            <a:r>
              <a:rPr lang="ko-KR" altLang="en-US" dirty="0">
                <a:highlight>
                  <a:srgbClr val="FFFF00"/>
                </a:highlight>
              </a:rPr>
              <a:t>조합 구하기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99596-3206-4FDE-9BCD-FA1F0B374E05}"/>
              </a:ext>
            </a:extLst>
          </p:cNvPr>
          <p:cNvSpPr/>
          <p:nvPr/>
        </p:nvSpPr>
        <p:spPr>
          <a:xfrm>
            <a:off x="6641545" y="1712418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BBB83D-A017-48FC-BBE2-0439E9417BDD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4876903" y="1123950"/>
            <a:ext cx="2303226" cy="5884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E9B1F8D-E972-46A8-811A-5B8BE9687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8962"/>
              </p:ext>
            </p:extLst>
          </p:nvPr>
        </p:nvGraphicFramePr>
        <p:xfrm>
          <a:off x="1363291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DC0AEBD-9130-48C2-ADEE-89672B165708}"/>
              </a:ext>
            </a:extLst>
          </p:cNvPr>
          <p:cNvSpPr txBox="1"/>
          <p:nvPr/>
        </p:nvSpPr>
        <p:spPr>
          <a:xfrm>
            <a:off x="1054425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1FEBFC-DC1A-4633-8D89-1B5D245904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726934" cy="1027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17DBB4-B808-41EF-8D59-D9BF07B0C3E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21925" cy="10167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A9CAC0C-9AC6-4536-B411-92D37C1FB723}"/>
              </a:ext>
            </a:extLst>
          </p:cNvPr>
          <p:cNvSpPr txBox="1"/>
          <p:nvPr/>
        </p:nvSpPr>
        <p:spPr>
          <a:xfrm>
            <a:off x="4675378" y="25261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36536BF-88D5-4090-9036-05E9C76C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20380"/>
              </p:ext>
            </p:extLst>
          </p:nvPr>
        </p:nvGraphicFramePr>
        <p:xfrm>
          <a:off x="5975773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3AC585D-2B10-48DC-BB0C-23245E763B24}"/>
              </a:ext>
            </a:extLst>
          </p:cNvPr>
          <p:cNvSpPr txBox="1"/>
          <p:nvPr/>
        </p:nvSpPr>
        <p:spPr>
          <a:xfrm>
            <a:off x="5666907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39F1F6-89FE-4A2B-A7DF-061E6744BA25}"/>
              </a:ext>
            </a:extLst>
          </p:cNvPr>
          <p:cNvSpPr/>
          <p:nvPr/>
        </p:nvSpPr>
        <p:spPr>
          <a:xfrm>
            <a:off x="2863407" y="2524744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0255D5-63D9-4379-BA1E-B28301BE3A0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815731" y="2709410"/>
            <a:ext cx="1047676" cy="20103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9BAAEBE-4783-4C29-BC10-9B4BCD9B0503}"/>
              </a:ext>
            </a:extLst>
          </p:cNvPr>
          <p:cNvSpPr/>
          <p:nvPr/>
        </p:nvSpPr>
        <p:spPr>
          <a:xfrm>
            <a:off x="3760152" y="1238976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4EBC6C7-175C-4C03-932E-5804293B2C4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2029063" y="1423642"/>
            <a:ext cx="1731089" cy="20476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ECC1D11F-B74B-406E-8594-483EBC8C0CA3}"/>
              </a:ext>
            </a:extLst>
          </p:cNvPr>
          <p:cNvSpPr/>
          <p:nvPr/>
        </p:nvSpPr>
        <p:spPr>
          <a:xfrm>
            <a:off x="5278996" y="2534795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6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2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58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535</Words>
  <Application>Microsoft Office PowerPoint</Application>
  <PresentationFormat>와이드스크린</PresentationFormat>
  <Paragraphs>158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</dc:creator>
  <cp:lastModifiedBy>jini</cp:lastModifiedBy>
  <cp:revision>16</cp:revision>
  <dcterms:created xsi:type="dcterms:W3CDTF">2023-07-08T05:34:30Z</dcterms:created>
  <dcterms:modified xsi:type="dcterms:W3CDTF">2023-07-09T10:35:52Z</dcterms:modified>
</cp:coreProperties>
</file>