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부분집합 구하기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D(1,0)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/>
              <a:t>(2,0)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621</Words>
  <Application>Microsoft Office PowerPoint</Application>
  <PresentationFormat>와이드스크린</PresentationFormat>
  <Paragraphs>184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22</cp:revision>
  <dcterms:created xsi:type="dcterms:W3CDTF">2023-07-08T05:34:30Z</dcterms:created>
  <dcterms:modified xsi:type="dcterms:W3CDTF">2023-08-27T07:24:43Z</dcterms:modified>
</cp:coreProperties>
</file>