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4" r:id="rId7"/>
    <p:sldId id="275" r:id="rId8"/>
    <p:sldId id="279" r:id="rId9"/>
    <p:sldId id="270" r:id="rId10"/>
    <p:sldId id="280" r:id="rId11"/>
    <p:sldId id="276" r:id="rId12"/>
    <p:sldId id="277" r:id="rId13"/>
    <p:sldId id="278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624930" y="695325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624930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23950"/>
            <a:ext cx="1376779" cy="59815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53080" y="1123950"/>
            <a:ext cx="0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499789" y="128412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</a:t>
            </a:r>
            <a:r>
              <a:rPr lang="en-US" altLang="ko-KR" dirty="0">
                <a:solidFill>
                  <a:srgbClr val="0000FF"/>
                </a:solidFill>
              </a:rPr>
              <a:t>(+)</a:t>
            </a:r>
            <a:r>
              <a:rPr lang="ko-KR" altLang="en-US" dirty="0"/>
              <a:t>        </a:t>
            </a:r>
            <a:r>
              <a:rPr lang="ko-KR" altLang="en-US" dirty="0">
                <a:solidFill>
                  <a:srgbClr val="FF0000"/>
                </a:solidFill>
              </a:rPr>
              <a:t>오</a:t>
            </a:r>
            <a:r>
              <a:rPr lang="en-US" altLang="ko-KR" dirty="0">
                <a:solidFill>
                  <a:srgbClr val="FF0000"/>
                </a:solidFill>
              </a:rPr>
              <a:t>(-)</a:t>
            </a:r>
            <a:r>
              <a:rPr lang="ko-KR" altLang="en-US" dirty="0">
                <a:solidFill>
                  <a:srgbClr val="FF0000"/>
                </a:solidFill>
              </a:rPr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3" y="3169413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262734" y="3169412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748113" y="2150731"/>
            <a:ext cx="828188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6301" y="2150731"/>
            <a:ext cx="14583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3386565" y="272951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 </a:t>
            </a:r>
            <a:r>
              <a:rPr lang="ko-KR" altLang="en-US" dirty="0"/>
              <a:t>      </a:t>
            </a:r>
            <a:r>
              <a:rPr lang="ko-KR" altLang="en-US" dirty="0">
                <a:solidFill>
                  <a:srgbClr val="FF0000"/>
                </a:solidFill>
              </a:rPr>
              <a:t>오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1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양팔저울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4599"/>
              </p:ext>
            </p:extLst>
          </p:nvPr>
        </p:nvGraphicFramePr>
        <p:xfrm>
          <a:off x="2462966" y="880266"/>
          <a:ext cx="352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2512918" y="59726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추의 무게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CCA71-EBF3-4FEC-9EE7-9D77F3A49731}"/>
              </a:ext>
            </a:extLst>
          </p:cNvPr>
          <p:cNvSpPr/>
          <p:nvPr/>
        </p:nvSpPr>
        <p:spPr>
          <a:xfrm>
            <a:off x="700254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E8DD5F-47C4-417D-BE76-A5F6771F1EB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5953080" y="1123950"/>
            <a:ext cx="137761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438759" y="864812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5" idx="1"/>
          </p:cNvCxnSpPr>
          <p:nvPr/>
        </p:nvCxnSpPr>
        <p:spPr>
          <a:xfrm>
            <a:off x="2782526" y="1049478"/>
            <a:ext cx="1465625" cy="88694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5110808" y="3167721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862657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B20A2DE-F3A3-4B71-8385-2B7FD160735E}"/>
              </a:ext>
            </a:extLst>
          </p:cNvPr>
          <p:cNvSpPr/>
          <p:nvPr/>
        </p:nvSpPr>
        <p:spPr>
          <a:xfrm>
            <a:off x="2446568" y="1244133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D06BE4-ACCE-4DA1-83C5-2596B9116A7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2815683" y="1436526"/>
            <a:ext cx="604280" cy="194720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502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5027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921831" y="3598038"/>
            <a:ext cx="826282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>
            <a:off x="3748113" y="3598038"/>
            <a:ext cx="16489" cy="10169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52EE28-FB45-4DD4-8CE0-C8AFACD13E05}"/>
              </a:ext>
            </a:extLst>
          </p:cNvPr>
          <p:cNvSpPr/>
          <p:nvPr/>
        </p:nvSpPr>
        <p:spPr>
          <a:xfrm>
            <a:off x="4284526" y="461333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612871-AD97-4F90-BC15-83CF7CA859FE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>
            <a:off x="3748113" y="3598038"/>
            <a:ext cx="864563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94A8A4-19D3-4639-8E8B-AD74C94AD26D}"/>
              </a:ext>
            </a:extLst>
          </p:cNvPr>
          <p:cNvSpPr/>
          <p:nvPr/>
        </p:nvSpPr>
        <p:spPr>
          <a:xfrm>
            <a:off x="2436380" y="1615051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3513B5D-B107-478F-8085-DDF81433581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639324" y="1992786"/>
            <a:ext cx="215170" cy="230475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6179197" y="30501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0B014DA-4023-4CAD-98A7-72163EEC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72" y="5393678"/>
            <a:ext cx="8267700" cy="1447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127A5CB-5D98-4B5E-A225-07A55B1E689A}"/>
              </a:ext>
            </a:extLst>
          </p:cNvPr>
          <p:cNvSpPr txBox="1"/>
          <p:nvPr/>
        </p:nvSpPr>
        <p:spPr>
          <a:xfrm>
            <a:off x="2593681" y="422238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 </a:t>
            </a:r>
            <a:r>
              <a:rPr lang="ko-KR" altLang="en-US" dirty="0"/>
              <a:t>      </a:t>
            </a:r>
            <a:r>
              <a:rPr lang="ko-KR" altLang="en-US" dirty="0">
                <a:solidFill>
                  <a:srgbClr val="FF0000"/>
                </a:solidFill>
              </a:rPr>
              <a:t>오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AD8E7B-F486-4DCA-8866-874C670D0C0F}"/>
              </a:ext>
            </a:extLst>
          </p:cNvPr>
          <p:cNvCxnSpPr/>
          <p:nvPr/>
        </p:nvCxnSpPr>
        <p:spPr>
          <a:xfrm>
            <a:off x="366235" y="1529390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7550B59-3D9A-4A00-B923-B1B16C54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1230"/>
              </p:ext>
            </p:extLst>
          </p:nvPr>
        </p:nvGraphicFramePr>
        <p:xfrm>
          <a:off x="409346" y="1034943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749281-FC22-4F1C-AC58-269D7073D8A0}"/>
              </a:ext>
            </a:extLst>
          </p:cNvPr>
          <p:cNvCxnSpPr/>
          <p:nvPr/>
        </p:nvCxnSpPr>
        <p:spPr>
          <a:xfrm>
            <a:off x="7520872" y="1128397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6112BFBB-D4A1-4653-BD6C-256205F2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57040"/>
              </p:ext>
            </p:extLst>
          </p:nvPr>
        </p:nvGraphicFramePr>
        <p:xfrm>
          <a:off x="8772894" y="680940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02A1DFAF-436A-4652-90A2-59204BE49510}"/>
              </a:ext>
            </a:extLst>
          </p:cNvPr>
          <p:cNvSpPr/>
          <p:nvPr/>
        </p:nvSpPr>
        <p:spPr>
          <a:xfrm>
            <a:off x="971549" y="1542098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38F15653-515C-4ADC-9137-CEF45301DE27}"/>
              </a:ext>
            </a:extLst>
          </p:cNvPr>
          <p:cNvSpPr/>
          <p:nvPr/>
        </p:nvSpPr>
        <p:spPr>
          <a:xfrm>
            <a:off x="8132256" y="1138372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0F3055-8B99-487E-B064-341FCFDFB1CF}"/>
              </a:ext>
            </a:extLst>
          </p:cNvPr>
          <p:cNvGrpSpPr/>
          <p:nvPr/>
        </p:nvGrpSpPr>
        <p:grpSpPr>
          <a:xfrm>
            <a:off x="1522160" y="1049478"/>
            <a:ext cx="532480" cy="163966"/>
            <a:chOff x="691638" y="2789969"/>
            <a:chExt cx="532480" cy="163966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D338A1F-53F1-4695-9392-E35611325C2A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7249A2D8-AA89-4508-BE74-D0253A2880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3D84DCE-43AA-4188-8B58-B8D7F72856DD}"/>
              </a:ext>
            </a:extLst>
          </p:cNvPr>
          <p:cNvGrpSpPr/>
          <p:nvPr/>
        </p:nvGrpSpPr>
        <p:grpSpPr>
          <a:xfrm>
            <a:off x="7475070" y="657399"/>
            <a:ext cx="532480" cy="163966"/>
            <a:chOff x="691638" y="2789969"/>
            <a:chExt cx="532480" cy="16396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0F8E369-A9DD-4B23-AED9-C880E7E8193A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연결선: 구부러짐 106">
              <a:extLst>
                <a:ext uri="{FF2B5EF4-FFF2-40B4-BE49-F238E27FC236}">
                  <a16:creationId xmlns:a16="http://schemas.microsoft.com/office/drawing/2014/main" id="{ED79260A-147B-490A-8A69-2D3C16DBD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433E112-47EF-466B-9DD3-218139656B0A}"/>
              </a:ext>
            </a:extLst>
          </p:cNvPr>
          <p:cNvSpPr txBox="1"/>
          <p:nvPr/>
        </p:nvSpPr>
        <p:spPr>
          <a:xfrm>
            <a:off x="339434" y="18485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6785D2D-4C0D-4B16-80E6-D560B440F3D3}"/>
              </a:ext>
            </a:extLst>
          </p:cNvPr>
          <p:cNvCxnSpPr/>
          <p:nvPr/>
        </p:nvCxnSpPr>
        <p:spPr>
          <a:xfrm>
            <a:off x="431927" y="3290789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07AB4323-1A68-476B-9F65-3A198D14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02517"/>
              </p:ext>
            </p:extLst>
          </p:nvPr>
        </p:nvGraphicFramePr>
        <p:xfrm>
          <a:off x="475038" y="27963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22A8B546-19ED-41FD-B20B-DC99659405FE}"/>
              </a:ext>
            </a:extLst>
          </p:cNvPr>
          <p:cNvSpPr/>
          <p:nvPr/>
        </p:nvSpPr>
        <p:spPr>
          <a:xfrm>
            <a:off x="1037241" y="3303497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2E26062-4ABB-42EB-972F-59FE6BA7EC0C}"/>
              </a:ext>
            </a:extLst>
          </p:cNvPr>
          <p:cNvGrpSpPr/>
          <p:nvPr/>
        </p:nvGrpSpPr>
        <p:grpSpPr>
          <a:xfrm>
            <a:off x="1587852" y="2810877"/>
            <a:ext cx="532480" cy="163966"/>
            <a:chOff x="691638" y="2789969"/>
            <a:chExt cx="532480" cy="16396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036320-802C-4CAD-92F5-4AA10EF21519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연결선: 구부러짐 113">
              <a:extLst>
                <a:ext uri="{FF2B5EF4-FFF2-40B4-BE49-F238E27FC236}">
                  <a16:creationId xmlns:a16="http://schemas.microsoft.com/office/drawing/2014/main" id="{81221877-BCCE-4387-A1C9-B74FB46AA6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0A1B845E-9A09-44C8-9BFD-6E65A423B203}"/>
              </a:ext>
            </a:extLst>
          </p:cNvPr>
          <p:cNvSpPr txBox="1"/>
          <p:nvPr/>
        </p:nvSpPr>
        <p:spPr>
          <a:xfrm>
            <a:off x="405126" y="360991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3g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63B95CB3-311C-452C-B34D-BD5D88780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4634"/>
              </p:ext>
            </p:extLst>
          </p:nvPr>
        </p:nvGraphicFramePr>
        <p:xfrm>
          <a:off x="882418" y="27963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0BE640D5-9E26-4E36-8D51-5325D24A2DB4}"/>
              </a:ext>
            </a:extLst>
          </p:cNvPr>
          <p:cNvSpPr txBox="1"/>
          <p:nvPr/>
        </p:nvSpPr>
        <p:spPr>
          <a:xfrm>
            <a:off x="8104528" y="1510379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이경우도 추를 오른쪽에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FC28179-9003-420B-B5C6-5489A4B0D10D}"/>
              </a:ext>
            </a:extLst>
          </p:cNvPr>
          <p:cNvCxnSpPr/>
          <p:nvPr/>
        </p:nvCxnSpPr>
        <p:spPr>
          <a:xfrm>
            <a:off x="431927" y="5287749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CFBFE8D7-F45F-4CB9-AD1D-6A3BA0E5C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0279"/>
              </p:ext>
            </p:extLst>
          </p:nvPr>
        </p:nvGraphicFramePr>
        <p:xfrm>
          <a:off x="475038" y="479330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4D990CC6-BD25-4013-A254-FB187B454409}"/>
              </a:ext>
            </a:extLst>
          </p:cNvPr>
          <p:cNvSpPr/>
          <p:nvPr/>
        </p:nvSpPr>
        <p:spPr>
          <a:xfrm>
            <a:off x="1037241" y="5300457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61C8988-CB25-4AB4-8177-35F63BCF00BB}"/>
              </a:ext>
            </a:extLst>
          </p:cNvPr>
          <p:cNvGrpSpPr/>
          <p:nvPr/>
        </p:nvGrpSpPr>
        <p:grpSpPr>
          <a:xfrm>
            <a:off x="1587852" y="4807837"/>
            <a:ext cx="532480" cy="163966"/>
            <a:chOff x="691638" y="2789969"/>
            <a:chExt cx="532480" cy="163966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56A6E8C-DFE0-45A7-8E26-18EC4119261C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연결선: 구부러짐 122">
              <a:extLst>
                <a:ext uri="{FF2B5EF4-FFF2-40B4-BE49-F238E27FC236}">
                  <a16:creationId xmlns:a16="http://schemas.microsoft.com/office/drawing/2014/main" id="{B9FB035C-AE88-4891-8B38-A604F44A08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CBD8E9A-2007-43D8-8A83-FAF42565AAEA}"/>
              </a:ext>
            </a:extLst>
          </p:cNvPr>
          <p:cNvSpPr txBox="1"/>
          <p:nvPr/>
        </p:nvSpPr>
        <p:spPr>
          <a:xfrm>
            <a:off x="405126" y="560687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9g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E2E538A2-6260-4C88-97AC-AA802D8AD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942"/>
              </p:ext>
            </p:extLst>
          </p:nvPr>
        </p:nvGraphicFramePr>
        <p:xfrm>
          <a:off x="882418" y="479330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3A5741DE-C2C8-4067-AC6A-E6ABC13C4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35722"/>
              </p:ext>
            </p:extLst>
          </p:nvPr>
        </p:nvGraphicFramePr>
        <p:xfrm>
          <a:off x="680176" y="43512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16B2F12-CC54-414B-975D-451E767E22B2}"/>
              </a:ext>
            </a:extLst>
          </p:cNvPr>
          <p:cNvCxnSpPr/>
          <p:nvPr/>
        </p:nvCxnSpPr>
        <p:spPr>
          <a:xfrm>
            <a:off x="7651155" y="3062390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71D4351-2A0A-4972-8334-EED606F50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97110"/>
              </p:ext>
            </p:extLst>
          </p:nvPr>
        </p:nvGraphicFramePr>
        <p:xfrm>
          <a:off x="7490831" y="2557841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7EE0DD3F-FE89-484C-A079-16D54DFD43E3}"/>
              </a:ext>
            </a:extLst>
          </p:cNvPr>
          <p:cNvSpPr/>
          <p:nvPr/>
        </p:nvSpPr>
        <p:spPr>
          <a:xfrm>
            <a:off x="8256469" y="3075098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1F6C5FC-C0CD-4D73-B709-3546F91986C5}"/>
              </a:ext>
            </a:extLst>
          </p:cNvPr>
          <p:cNvGrpSpPr/>
          <p:nvPr/>
        </p:nvGrpSpPr>
        <p:grpSpPr>
          <a:xfrm>
            <a:off x="7843548" y="2581234"/>
            <a:ext cx="532480" cy="163966"/>
            <a:chOff x="691638" y="2789969"/>
            <a:chExt cx="532480" cy="163966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917047F-182A-4634-A2C6-8C6016FC0C6E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92C5F562-DDE0-4FE3-BB6F-733141EA5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F9312EE-FAE3-4986-B31F-750791C5B804}"/>
              </a:ext>
            </a:extLst>
          </p:cNvPr>
          <p:cNvSpPr txBox="1"/>
          <p:nvPr/>
        </p:nvSpPr>
        <p:spPr>
          <a:xfrm>
            <a:off x="7624354" y="33815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3AA64293-71C8-43B4-B935-3424CA873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07358"/>
              </p:ext>
            </p:extLst>
          </p:nvPr>
        </p:nvGraphicFramePr>
        <p:xfrm>
          <a:off x="8928241" y="2557841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E966C18-43A5-4FDA-A0A3-9018952095F8}"/>
              </a:ext>
            </a:extLst>
          </p:cNvPr>
          <p:cNvCxnSpPr/>
          <p:nvPr/>
        </p:nvCxnSpPr>
        <p:spPr>
          <a:xfrm>
            <a:off x="5988410" y="4591717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AC823FE-0148-4DDA-B989-5E6765FE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26742"/>
              </p:ext>
            </p:extLst>
          </p:nvPr>
        </p:nvGraphicFramePr>
        <p:xfrm>
          <a:off x="5828086" y="4087168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37" name="이등변 삼각형 136">
            <a:extLst>
              <a:ext uri="{FF2B5EF4-FFF2-40B4-BE49-F238E27FC236}">
                <a16:creationId xmlns:a16="http://schemas.microsoft.com/office/drawing/2014/main" id="{639B5E8C-E1E1-4FD3-88C3-D089A5D93200}"/>
              </a:ext>
            </a:extLst>
          </p:cNvPr>
          <p:cNvSpPr/>
          <p:nvPr/>
        </p:nvSpPr>
        <p:spPr>
          <a:xfrm>
            <a:off x="6593724" y="4604425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580FE17-AA76-460A-9B29-3090F759C240}"/>
              </a:ext>
            </a:extLst>
          </p:cNvPr>
          <p:cNvGrpSpPr/>
          <p:nvPr/>
        </p:nvGrpSpPr>
        <p:grpSpPr>
          <a:xfrm>
            <a:off x="6180803" y="4110561"/>
            <a:ext cx="532480" cy="163966"/>
            <a:chOff x="691638" y="2789969"/>
            <a:chExt cx="532480" cy="163966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695756F-70D9-4895-81F0-CEB913ED0414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연결선: 구부러짐 139">
              <a:extLst>
                <a:ext uri="{FF2B5EF4-FFF2-40B4-BE49-F238E27FC236}">
                  <a16:creationId xmlns:a16="http://schemas.microsoft.com/office/drawing/2014/main" id="{A264B50A-807D-4680-ADAC-DD3A0F00A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9E2E900-1D3B-4AE9-A2D0-D1095C70F488}"/>
              </a:ext>
            </a:extLst>
          </p:cNvPr>
          <p:cNvSpPr txBox="1"/>
          <p:nvPr/>
        </p:nvSpPr>
        <p:spPr>
          <a:xfrm>
            <a:off x="5961609" y="491084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3g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DA0C4C61-FD84-457D-9B71-B0CB35DC2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01268"/>
              </p:ext>
            </p:extLst>
          </p:nvPr>
        </p:nvGraphicFramePr>
        <p:xfrm>
          <a:off x="6064571" y="3763604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4775637D-6432-45CE-8B9E-BF3C6EAF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42414"/>
              </p:ext>
            </p:extLst>
          </p:nvPr>
        </p:nvGraphicFramePr>
        <p:xfrm>
          <a:off x="7192794" y="4151713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49A6D2A-747C-4037-B233-C7D399D5977D}"/>
              </a:ext>
            </a:extLst>
          </p:cNvPr>
          <p:cNvCxnSpPr>
            <a:cxnSpLocks/>
          </p:cNvCxnSpPr>
          <p:nvPr/>
        </p:nvCxnSpPr>
        <p:spPr>
          <a:xfrm flipV="1">
            <a:off x="2243577" y="5584644"/>
            <a:ext cx="2117682" cy="207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32A1A31-47CD-47F0-9AAF-E2ED88FDE264}"/>
              </a:ext>
            </a:extLst>
          </p:cNvPr>
          <p:cNvCxnSpPr>
            <a:cxnSpLocks/>
          </p:cNvCxnSpPr>
          <p:nvPr/>
        </p:nvCxnSpPr>
        <p:spPr>
          <a:xfrm flipV="1">
            <a:off x="2243577" y="5632128"/>
            <a:ext cx="2117682" cy="207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23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토마토</a:t>
            </a:r>
            <a:r>
              <a:rPr lang="en-US" altLang="ko-KR" dirty="0"/>
              <a:t>(BFS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307709" y="588522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78B5F49-DC1A-4B58-8A52-CF7278743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50714"/>
              </p:ext>
            </p:extLst>
          </p:nvPr>
        </p:nvGraphicFramePr>
        <p:xfrm>
          <a:off x="2307709" y="900646"/>
          <a:ext cx="2161200" cy="13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900908E-8231-41FE-AFA2-AFDEC9A5C227}"/>
              </a:ext>
            </a:extLst>
          </p:cNvPr>
          <p:cNvSpPr txBox="1"/>
          <p:nvPr/>
        </p:nvSpPr>
        <p:spPr>
          <a:xfrm>
            <a:off x="2391374" y="592869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2CB57-0531-4A29-A07A-21CB4B22902D}"/>
              </a:ext>
            </a:extLst>
          </p:cNvPr>
          <p:cNvSpPr txBox="1"/>
          <p:nvPr/>
        </p:nvSpPr>
        <p:spPr>
          <a:xfrm>
            <a:off x="1993679" y="892724"/>
            <a:ext cx="2840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A5E811-0CA2-475A-AE55-139CB31F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93" y="5010150"/>
            <a:ext cx="2276475" cy="1847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786B76-72D7-4D31-83F7-2AFB134E1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0" y="697944"/>
            <a:ext cx="1447800" cy="1266825"/>
          </a:xfrm>
          <a:prstGeom prst="rect">
            <a:avLst/>
          </a:prstGeom>
        </p:spPr>
      </p:pic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DFEFF3DF-E9E6-4190-B685-4FA8EABB83F6}"/>
              </a:ext>
            </a:extLst>
          </p:cNvPr>
          <p:cNvSpPr/>
          <p:nvPr/>
        </p:nvSpPr>
        <p:spPr>
          <a:xfrm rot="5400000">
            <a:off x="6088254" y="624159"/>
            <a:ext cx="73152" cy="163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6E4DD1C3-2855-4D16-B9CF-0964E0C6508C}"/>
              </a:ext>
            </a:extLst>
          </p:cNvPr>
          <p:cNvSpPr/>
          <p:nvPr/>
        </p:nvSpPr>
        <p:spPr>
          <a:xfrm rot="5400000">
            <a:off x="6088254" y="112100"/>
            <a:ext cx="73152" cy="163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20D80-55C6-4EC6-9346-C0D0337086EA}"/>
              </a:ext>
            </a:extLst>
          </p:cNvPr>
          <p:cNvSpPr txBox="1"/>
          <p:nvPr/>
        </p:nvSpPr>
        <p:spPr>
          <a:xfrm>
            <a:off x="5307630" y="101605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(1,2) (3,5)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8E20A5-A8C6-4CA7-9589-7D9814F1BC28}"/>
              </a:ext>
            </a:extLst>
          </p:cNvPr>
          <p:cNvSpPr txBox="1"/>
          <p:nvPr/>
        </p:nvSpPr>
        <p:spPr>
          <a:xfrm>
            <a:off x="5331092" y="1600409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큐에 </a:t>
            </a:r>
            <a:r>
              <a:rPr lang="en-US" altLang="ko-KR" sz="1400" dirty="0"/>
              <a:t>1</a:t>
            </a:r>
            <a:r>
              <a:rPr lang="ko-KR" altLang="en-US" sz="1400" dirty="0"/>
              <a:t>인 거 다 집어 넣는다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ACE94A-A5D0-42B2-8BE3-BD1E9399D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09012"/>
              </p:ext>
            </p:extLst>
          </p:nvPr>
        </p:nvGraphicFramePr>
        <p:xfrm>
          <a:off x="2307709" y="2767413"/>
          <a:ext cx="2161200" cy="13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51397A0-4977-4669-A09A-54097C648E91}"/>
              </a:ext>
            </a:extLst>
          </p:cNvPr>
          <p:cNvSpPr txBox="1"/>
          <p:nvPr/>
        </p:nvSpPr>
        <p:spPr>
          <a:xfrm>
            <a:off x="2391374" y="245963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93C80E-2937-4F5B-8224-FBD97B55E19A}"/>
              </a:ext>
            </a:extLst>
          </p:cNvPr>
          <p:cNvSpPr txBox="1"/>
          <p:nvPr/>
        </p:nvSpPr>
        <p:spPr>
          <a:xfrm>
            <a:off x="1993679" y="2759491"/>
            <a:ext cx="2840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</p:txBody>
      </p:sp>
      <p:sp>
        <p:nvSpPr>
          <p:cNvPr id="53" name="왼쪽 대괄호 52">
            <a:extLst>
              <a:ext uri="{FF2B5EF4-FFF2-40B4-BE49-F238E27FC236}">
                <a16:creationId xmlns:a16="http://schemas.microsoft.com/office/drawing/2014/main" id="{99606D11-C867-4A1D-9F9E-D29969A32D50}"/>
              </a:ext>
            </a:extLst>
          </p:cNvPr>
          <p:cNvSpPr/>
          <p:nvPr/>
        </p:nvSpPr>
        <p:spPr>
          <a:xfrm rot="5400000">
            <a:off x="6088254" y="2490926"/>
            <a:ext cx="73152" cy="163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대괄호 53">
            <a:extLst>
              <a:ext uri="{FF2B5EF4-FFF2-40B4-BE49-F238E27FC236}">
                <a16:creationId xmlns:a16="http://schemas.microsoft.com/office/drawing/2014/main" id="{0C09221A-A433-4372-90B1-6228065E9FFB}"/>
              </a:ext>
            </a:extLst>
          </p:cNvPr>
          <p:cNvSpPr/>
          <p:nvPr/>
        </p:nvSpPr>
        <p:spPr>
          <a:xfrm rot="5400000">
            <a:off x="6088254" y="1978867"/>
            <a:ext cx="73152" cy="163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8607C9-D38D-472A-BCB6-A08BEA5DF09E}"/>
              </a:ext>
            </a:extLst>
          </p:cNvPr>
          <p:cNvSpPr txBox="1"/>
          <p:nvPr/>
        </p:nvSpPr>
        <p:spPr>
          <a:xfrm>
            <a:off x="5307630" y="288281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(1,3) (1,1) (2,5)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E36E23-C78E-4CE6-B813-F16D457D7FB1}"/>
              </a:ext>
            </a:extLst>
          </p:cNvPr>
          <p:cNvSpPr txBox="1"/>
          <p:nvPr/>
        </p:nvSpPr>
        <p:spPr>
          <a:xfrm>
            <a:off x="5307630" y="3495266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(1,2) </a:t>
            </a:r>
            <a:r>
              <a:rPr lang="ko-KR" altLang="en-US" sz="1400" dirty="0"/>
              <a:t>와 </a:t>
            </a:r>
            <a:r>
              <a:rPr lang="en-US" altLang="ko-KR" sz="1400" dirty="0"/>
              <a:t>(3,5) </a:t>
            </a:r>
            <a:r>
              <a:rPr lang="ko-KR" altLang="en-US" sz="1400" dirty="0"/>
              <a:t>가 빠지면서 인접한 위치 큐에 </a:t>
            </a:r>
            <a:endParaRPr lang="en-US" altLang="ko-KR" sz="1400" dirty="0"/>
          </a:p>
          <a:p>
            <a:r>
              <a:rPr lang="ko-KR" altLang="en-US" sz="1400" dirty="0"/>
              <a:t>다 집어 넣는다 </a:t>
            </a:r>
            <a:r>
              <a:rPr lang="en-US" altLang="ko-KR" sz="1400" dirty="0"/>
              <a:t>(</a:t>
            </a:r>
            <a:r>
              <a:rPr lang="ko-KR" altLang="en-US" sz="1400" dirty="0"/>
              <a:t>벽인 경우 빼고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CE69CB-1D11-405D-8324-C49A98453242}"/>
              </a:ext>
            </a:extLst>
          </p:cNvPr>
          <p:cNvSpPr txBox="1"/>
          <p:nvPr/>
        </p:nvSpPr>
        <p:spPr>
          <a:xfrm>
            <a:off x="4747631" y="2274970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(1,2) (3,5)</a:t>
            </a:r>
            <a:endParaRPr lang="ko-KR" altLang="en-US" sz="1600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EF8C3F3-4644-4834-ADDD-8120788A4958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5027048" y="2613532"/>
            <a:ext cx="280583" cy="438565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E5F92BA-9C46-4BF4-B00C-DE1D273E4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46993"/>
              </p:ext>
            </p:extLst>
          </p:nvPr>
        </p:nvGraphicFramePr>
        <p:xfrm>
          <a:off x="9315045" y="902119"/>
          <a:ext cx="2161200" cy="13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3F9610-EBE5-4D22-91B5-FB5062386362}"/>
              </a:ext>
            </a:extLst>
          </p:cNvPr>
          <p:cNvSpPr txBox="1"/>
          <p:nvPr/>
        </p:nvSpPr>
        <p:spPr>
          <a:xfrm>
            <a:off x="9398710" y="594342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840E19-6A11-41EC-A5AD-98461BD7189F}"/>
              </a:ext>
            </a:extLst>
          </p:cNvPr>
          <p:cNvSpPr txBox="1"/>
          <p:nvPr/>
        </p:nvSpPr>
        <p:spPr>
          <a:xfrm>
            <a:off x="9001015" y="894197"/>
            <a:ext cx="2840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3EA8F0B5-11E6-44F2-8D23-BEF52BA9B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5397"/>
              </p:ext>
            </p:extLst>
          </p:nvPr>
        </p:nvGraphicFramePr>
        <p:xfrm>
          <a:off x="9315045" y="2768886"/>
          <a:ext cx="2161200" cy="13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52F7234-1C7E-4A71-ACF5-9E9DBD048819}"/>
              </a:ext>
            </a:extLst>
          </p:cNvPr>
          <p:cNvSpPr txBox="1"/>
          <p:nvPr/>
        </p:nvSpPr>
        <p:spPr>
          <a:xfrm>
            <a:off x="9398710" y="2461109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88F4B1-CA18-4E7F-A090-A254697743FC}"/>
              </a:ext>
            </a:extLst>
          </p:cNvPr>
          <p:cNvSpPr txBox="1"/>
          <p:nvPr/>
        </p:nvSpPr>
        <p:spPr>
          <a:xfrm>
            <a:off x="9001015" y="2760964"/>
            <a:ext cx="2840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24323C5-F314-48B9-8C69-4199D6FA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77771"/>
              </p:ext>
            </p:extLst>
          </p:nvPr>
        </p:nvGraphicFramePr>
        <p:xfrm>
          <a:off x="2391374" y="4817407"/>
          <a:ext cx="2161200" cy="13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E74F8278-1859-4B33-9ACF-72607F2D678C}"/>
              </a:ext>
            </a:extLst>
          </p:cNvPr>
          <p:cNvSpPr txBox="1"/>
          <p:nvPr/>
        </p:nvSpPr>
        <p:spPr>
          <a:xfrm>
            <a:off x="2475039" y="4509630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8A2CB2-D236-4C55-9953-07B044871D20}"/>
              </a:ext>
            </a:extLst>
          </p:cNvPr>
          <p:cNvSpPr txBox="1"/>
          <p:nvPr/>
        </p:nvSpPr>
        <p:spPr>
          <a:xfrm>
            <a:off x="2077344" y="4809485"/>
            <a:ext cx="2840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</p:txBody>
      </p:sp>
      <p:sp>
        <p:nvSpPr>
          <p:cNvPr id="73" name="왼쪽 대괄호 72">
            <a:extLst>
              <a:ext uri="{FF2B5EF4-FFF2-40B4-BE49-F238E27FC236}">
                <a16:creationId xmlns:a16="http://schemas.microsoft.com/office/drawing/2014/main" id="{80C2C3B6-F072-4585-904F-656F716D5B83}"/>
              </a:ext>
            </a:extLst>
          </p:cNvPr>
          <p:cNvSpPr/>
          <p:nvPr/>
        </p:nvSpPr>
        <p:spPr>
          <a:xfrm rot="5400000">
            <a:off x="6171919" y="4540920"/>
            <a:ext cx="73152" cy="163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대괄호 73">
            <a:extLst>
              <a:ext uri="{FF2B5EF4-FFF2-40B4-BE49-F238E27FC236}">
                <a16:creationId xmlns:a16="http://schemas.microsoft.com/office/drawing/2014/main" id="{6FA7BC60-178A-4452-8913-3EA2B845DDDC}"/>
              </a:ext>
            </a:extLst>
          </p:cNvPr>
          <p:cNvSpPr/>
          <p:nvPr/>
        </p:nvSpPr>
        <p:spPr>
          <a:xfrm rot="5400000">
            <a:off x="6171919" y="4028861"/>
            <a:ext cx="73152" cy="163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534C50-6622-4470-8F5B-A3863559F1AD}"/>
              </a:ext>
            </a:extLst>
          </p:cNvPr>
          <p:cNvSpPr txBox="1"/>
          <p:nvPr/>
        </p:nvSpPr>
        <p:spPr>
          <a:xfrm>
            <a:off x="5391295" y="4932813"/>
            <a:ext cx="354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(0,3) (2,3)</a:t>
            </a:r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0000FF"/>
                </a:solidFill>
              </a:rPr>
              <a:t>(0,1) (2,1) (0,1)</a:t>
            </a:r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rgbClr val="00B050"/>
                </a:solidFill>
              </a:rPr>
              <a:t>(1,5) (2,4)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B2044E-BE09-4053-8789-01DDDD828CFE}"/>
              </a:ext>
            </a:extLst>
          </p:cNvPr>
          <p:cNvSpPr txBox="1"/>
          <p:nvPr/>
        </p:nvSpPr>
        <p:spPr>
          <a:xfrm>
            <a:off x="5391295" y="5545260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(1,3) </a:t>
            </a:r>
            <a:r>
              <a:rPr lang="ko-KR" altLang="en-US" sz="1400" dirty="0"/>
              <a:t>이 빠지면서 인접한 위치 큐에 </a:t>
            </a:r>
            <a:endParaRPr lang="en-US" altLang="ko-KR" sz="1400" dirty="0"/>
          </a:p>
          <a:p>
            <a:r>
              <a:rPr lang="ko-KR" altLang="en-US" sz="1400" dirty="0"/>
              <a:t>다 집어 넣는다 </a:t>
            </a:r>
            <a:r>
              <a:rPr lang="en-US" altLang="ko-KR" sz="1400" dirty="0"/>
              <a:t>(</a:t>
            </a:r>
            <a:r>
              <a:rPr lang="ko-KR" altLang="en-US" sz="1400" dirty="0"/>
              <a:t>벽인 경우 빼고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92C240-1AE1-4CA9-A510-71DBB9A6E8D4}"/>
              </a:ext>
            </a:extLst>
          </p:cNvPr>
          <p:cNvSpPr txBox="1"/>
          <p:nvPr/>
        </p:nvSpPr>
        <p:spPr>
          <a:xfrm>
            <a:off x="4831296" y="432496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(1,3)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(1,1) </a:t>
            </a:r>
            <a:r>
              <a:rPr lang="en-US" altLang="ko-KR" sz="1600" dirty="0">
                <a:solidFill>
                  <a:srgbClr val="00B050"/>
                </a:solidFill>
              </a:rPr>
              <a:t>(2,5)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D9200EAD-AD2A-4389-8685-60145072F764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5110789" y="4663602"/>
            <a:ext cx="280507" cy="438489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605F78DC-903F-4821-AF83-62F9A6A70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93055"/>
              </p:ext>
            </p:extLst>
          </p:nvPr>
        </p:nvGraphicFramePr>
        <p:xfrm>
          <a:off x="9398710" y="4818880"/>
          <a:ext cx="2161200" cy="133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6495254-F7DC-4BA0-A404-E68CB5F974EF}"/>
              </a:ext>
            </a:extLst>
          </p:cNvPr>
          <p:cNvSpPr txBox="1"/>
          <p:nvPr/>
        </p:nvSpPr>
        <p:spPr>
          <a:xfrm>
            <a:off x="9482375" y="4511103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B47434-75A4-4645-BD44-81D940A4F2FE}"/>
              </a:ext>
            </a:extLst>
          </p:cNvPr>
          <p:cNvSpPr txBox="1"/>
          <p:nvPr/>
        </p:nvSpPr>
        <p:spPr>
          <a:xfrm>
            <a:off x="9084680" y="4810958"/>
            <a:ext cx="28405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527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6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11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62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624930" y="695325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166282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23950"/>
            <a:ext cx="1376779" cy="59815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94432" y="1123950"/>
            <a:ext cx="458648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757593" y="122550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3" y="3169413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108223" y="3169412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651485" y="2150731"/>
            <a:ext cx="924816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4339745" y="2150731"/>
            <a:ext cx="236556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6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동전 </a:t>
            </a:r>
            <a:r>
              <a:rPr lang="ko-KR" altLang="en-US" dirty="0" err="1"/>
              <a:t>바꿔주기</a:t>
            </a:r>
            <a:r>
              <a:rPr lang="ko-KR" altLang="en-US" dirty="0"/>
              <a:t>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751"/>
              </p:ext>
            </p:extLst>
          </p:nvPr>
        </p:nvGraphicFramePr>
        <p:xfrm>
          <a:off x="1786691" y="880266"/>
          <a:ext cx="671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8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35568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1836643" y="59726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금액과 개수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CCA71-EBF3-4FEC-9EE7-9D77F3A49731}"/>
              </a:ext>
            </a:extLst>
          </p:cNvPr>
          <p:cNvSpPr/>
          <p:nvPr/>
        </p:nvSpPr>
        <p:spPr>
          <a:xfrm>
            <a:off x="700254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E8DD5F-47C4-417D-BE76-A5F6771F1EB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5953080" y="1123950"/>
            <a:ext cx="137761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1762484" y="864812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>
            <a:off x="2479156" y="1049478"/>
            <a:ext cx="2278437" cy="3606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4796483" y="3167721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451704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B20A2DE-F3A3-4B71-8385-2B7FD160735E}"/>
              </a:ext>
            </a:extLst>
          </p:cNvPr>
          <p:cNvSpPr/>
          <p:nvPr/>
        </p:nvSpPr>
        <p:spPr>
          <a:xfrm>
            <a:off x="1770293" y="1244133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D06BE4-ACCE-4DA1-83C5-2596B9116A7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2457827" y="1436526"/>
            <a:ext cx="962136" cy="194720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746860" y="3598038"/>
            <a:ext cx="904625" cy="101529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flipH="1">
            <a:off x="3589631" y="3598038"/>
            <a:ext cx="61854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52EE28-FB45-4DD4-8CE0-C8AFACD13E05}"/>
              </a:ext>
            </a:extLst>
          </p:cNvPr>
          <p:cNvSpPr/>
          <p:nvPr/>
        </p:nvSpPr>
        <p:spPr>
          <a:xfrm>
            <a:off x="4284526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612871-AD97-4F90-BC15-83CF7CA859FE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>
            <a:off x="3651485" y="3598038"/>
            <a:ext cx="786220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94A8A4-19D3-4639-8E8B-AD74C94AD26D}"/>
              </a:ext>
            </a:extLst>
          </p:cNvPr>
          <p:cNvSpPr/>
          <p:nvPr/>
        </p:nvSpPr>
        <p:spPr>
          <a:xfrm>
            <a:off x="1760105" y="1615051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3513B5D-B107-478F-8085-DDF81433581A}"/>
              </a:ext>
            </a:extLst>
          </p:cNvPr>
          <p:cNvCxnSpPr>
            <a:cxnSpLocks/>
            <a:stCxn id="28" idx="2"/>
            <a:endCxn id="146" idx="1"/>
          </p:cNvCxnSpPr>
          <p:nvPr/>
        </p:nvCxnSpPr>
        <p:spPr>
          <a:xfrm>
            <a:off x="2122259" y="1992786"/>
            <a:ext cx="532339" cy="22779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592C5F-8BD6-420B-AF63-F57713D0823A}"/>
              </a:ext>
            </a:extLst>
          </p:cNvPr>
          <p:cNvSpPr/>
          <p:nvPr/>
        </p:nvSpPr>
        <p:spPr>
          <a:xfrm>
            <a:off x="608441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5953080" y="1123950"/>
            <a:ext cx="45948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5497FA-DD42-4775-A139-801F578A626E}"/>
              </a:ext>
            </a:extLst>
          </p:cNvPr>
          <p:cNvSpPr txBox="1"/>
          <p:nvPr/>
        </p:nvSpPr>
        <p:spPr>
          <a:xfrm>
            <a:off x="3676381" y="262487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FB25A2-9C9C-41D1-BB48-34F57A1FF016}"/>
              </a:ext>
            </a:extLst>
          </p:cNvPr>
          <p:cNvSpPr/>
          <p:nvPr/>
        </p:nvSpPr>
        <p:spPr>
          <a:xfrm>
            <a:off x="3860489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D70C42-FF5A-4C8D-A571-F3288FFF55F6}"/>
              </a:ext>
            </a:extLst>
          </p:cNvPr>
          <p:cNvSpPr/>
          <p:nvPr/>
        </p:nvSpPr>
        <p:spPr>
          <a:xfrm>
            <a:off x="3028097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7524045-5508-411E-8452-6C3664503388}"/>
              </a:ext>
            </a:extLst>
          </p:cNvPr>
          <p:cNvCxnSpPr>
            <a:cxnSpLocks/>
            <a:stCxn id="14" idx="2"/>
            <a:endCxn id="101" idx="0"/>
          </p:cNvCxnSpPr>
          <p:nvPr/>
        </p:nvCxnSpPr>
        <p:spPr>
          <a:xfrm flipH="1">
            <a:off x="3181276" y="3598038"/>
            <a:ext cx="470209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A26F729-3589-4FC5-89DB-6E34E5C3F61B}"/>
              </a:ext>
            </a:extLst>
          </p:cNvPr>
          <p:cNvCxnSpPr>
            <a:cxnSpLocks/>
            <a:stCxn id="14" idx="2"/>
            <a:endCxn id="100" idx="0"/>
          </p:cNvCxnSpPr>
          <p:nvPr/>
        </p:nvCxnSpPr>
        <p:spPr>
          <a:xfrm>
            <a:off x="3651485" y="3598038"/>
            <a:ext cx="362183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9C35DC-6E16-4768-A2EF-1D251CA30111}"/>
              </a:ext>
            </a:extLst>
          </p:cNvPr>
          <p:cNvSpPr txBox="1"/>
          <p:nvPr/>
        </p:nvSpPr>
        <p:spPr>
          <a:xfrm>
            <a:off x="2654598" y="408610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4   5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47EA34-7119-413C-9765-705DDF1E25E5}"/>
              </a:ext>
            </a:extLst>
          </p:cNvPr>
          <p:cNvSpPr/>
          <p:nvPr/>
        </p:nvSpPr>
        <p:spPr>
          <a:xfrm>
            <a:off x="4692490" y="4597522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3106343-ECB4-4625-9F90-7FDD3A4015F4}"/>
              </a:ext>
            </a:extLst>
          </p:cNvPr>
          <p:cNvCxnSpPr>
            <a:cxnSpLocks/>
            <a:stCxn id="14" idx="2"/>
            <a:endCxn id="148" idx="0"/>
          </p:cNvCxnSpPr>
          <p:nvPr/>
        </p:nvCxnSpPr>
        <p:spPr>
          <a:xfrm>
            <a:off x="3651485" y="3598038"/>
            <a:ext cx="1194184" cy="9994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FD8E2B-FA4D-48F9-AD77-5341CD74E3BB}"/>
              </a:ext>
            </a:extLst>
          </p:cNvPr>
          <p:cNvSpPr/>
          <p:nvPr/>
        </p:nvSpPr>
        <p:spPr>
          <a:xfrm>
            <a:off x="5668867" y="3179072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DADCEF-9AD2-4BAF-9CAE-B772E193C729}"/>
              </a:ext>
            </a:extLst>
          </p:cNvPr>
          <p:cNvSpPr/>
          <p:nvPr/>
        </p:nvSpPr>
        <p:spPr>
          <a:xfrm>
            <a:off x="6323790" y="3179071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2047699-9F71-408D-ADA9-A67D7F13DF71}"/>
              </a:ext>
            </a:extLst>
          </p:cNvPr>
          <p:cNvCxnSpPr>
            <a:cxnSpLocks/>
            <a:stCxn id="87" idx="2"/>
            <a:endCxn id="150" idx="0"/>
          </p:cNvCxnSpPr>
          <p:nvPr/>
        </p:nvCxnSpPr>
        <p:spPr>
          <a:xfrm flipH="1">
            <a:off x="5900389" y="2150731"/>
            <a:ext cx="512174" cy="102834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A939A30-80EB-409E-868F-82DEBF224BF8}"/>
              </a:ext>
            </a:extLst>
          </p:cNvPr>
          <p:cNvCxnSpPr>
            <a:cxnSpLocks/>
            <a:stCxn id="87" idx="2"/>
            <a:endCxn id="152" idx="0"/>
          </p:cNvCxnSpPr>
          <p:nvPr/>
        </p:nvCxnSpPr>
        <p:spPr>
          <a:xfrm>
            <a:off x="6412563" y="2150731"/>
            <a:ext cx="142749" cy="10283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21A7CBF-B2A1-4074-8748-DEBADACFAA16}"/>
              </a:ext>
            </a:extLst>
          </p:cNvPr>
          <p:cNvSpPr/>
          <p:nvPr/>
        </p:nvSpPr>
        <p:spPr>
          <a:xfrm>
            <a:off x="6978712" y="3177380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29CD07-FB0A-46FC-9ADD-C66CE9A26DA7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6412563" y="2150731"/>
            <a:ext cx="797671" cy="1026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C0C33A-54B2-414F-9F21-86901563FA33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40C04A-1144-48FB-9E35-3B4D27711CEC}"/>
              </a:ext>
            </a:extLst>
          </p:cNvPr>
          <p:cNvSpPr txBox="1"/>
          <p:nvPr/>
        </p:nvSpPr>
        <p:spPr>
          <a:xfrm>
            <a:off x="5877660" y="263453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8AE45-2F0F-41E9-B566-DABD8C2D8CE5}"/>
              </a:ext>
            </a:extLst>
          </p:cNvPr>
          <p:cNvSpPr txBox="1"/>
          <p:nvPr/>
        </p:nvSpPr>
        <p:spPr>
          <a:xfrm>
            <a:off x="7685116" y="1830494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숫자는 </a:t>
            </a:r>
            <a:r>
              <a:rPr lang="en-US" altLang="ko-KR" sz="1400" dirty="0"/>
              <a:t>sum </a:t>
            </a:r>
            <a:r>
              <a:rPr lang="ko-KR" altLang="en-US" sz="1400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63649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166282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166282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18689"/>
            <a:ext cx="918131" cy="603417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94432" y="1118689"/>
            <a:ext cx="0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757593" y="12255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2" y="3169413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108222" y="3169412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698246" y="2150731"/>
            <a:ext cx="878055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4386506" y="2150731"/>
            <a:ext cx="189795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동전 분배하기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74445"/>
              </p:ext>
            </p:extLst>
          </p:nvPr>
        </p:nvGraphicFramePr>
        <p:xfrm>
          <a:off x="2462966" y="880266"/>
          <a:ext cx="12451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2512918" y="59726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명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438759" y="864812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>
            <a:off x="2900039" y="1049478"/>
            <a:ext cx="1857554" cy="3606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479648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498465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746860" y="3598038"/>
            <a:ext cx="951386" cy="101529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flipH="1">
            <a:off x="3589631" y="3598038"/>
            <a:ext cx="108615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592C5F-8BD6-420B-AF63-F57713D0823A}"/>
              </a:ext>
            </a:extLst>
          </p:cNvPr>
          <p:cNvSpPr/>
          <p:nvPr/>
        </p:nvSpPr>
        <p:spPr>
          <a:xfrm>
            <a:off x="608441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5494432" y="1118689"/>
            <a:ext cx="918131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5497FA-DD42-4775-A139-801F578A626E}"/>
              </a:ext>
            </a:extLst>
          </p:cNvPr>
          <p:cNvSpPr txBox="1"/>
          <p:nvPr/>
        </p:nvSpPr>
        <p:spPr>
          <a:xfrm>
            <a:off x="3676381" y="262487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D70C42-FF5A-4C8D-A571-F3288FFF55F6}"/>
              </a:ext>
            </a:extLst>
          </p:cNvPr>
          <p:cNvSpPr/>
          <p:nvPr/>
        </p:nvSpPr>
        <p:spPr>
          <a:xfrm>
            <a:off x="3028097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7524045-5508-411E-8452-6C3664503388}"/>
              </a:ext>
            </a:extLst>
          </p:cNvPr>
          <p:cNvCxnSpPr>
            <a:cxnSpLocks/>
            <a:stCxn id="14" idx="2"/>
            <a:endCxn id="101" idx="0"/>
          </p:cNvCxnSpPr>
          <p:nvPr/>
        </p:nvCxnSpPr>
        <p:spPr>
          <a:xfrm flipH="1">
            <a:off x="3181276" y="3598038"/>
            <a:ext cx="516970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9C35DC-6E16-4768-A2EF-1D251CA30111}"/>
              </a:ext>
            </a:extLst>
          </p:cNvPr>
          <p:cNvSpPr txBox="1"/>
          <p:nvPr/>
        </p:nvSpPr>
        <p:spPr>
          <a:xfrm>
            <a:off x="2654598" y="408610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FD8E2B-FA4D-48F9-AD77-5341CD74E3BB}"/>
              </a:ext>
            </a:extLst>
          </p:cNvPr>
          <p:cNvSpPr/>
          <p:nvPr/>
        </p:nvSpPr>
        <p:spPr>
          <a:xfrm>
            <a:off x="5668866" y="3179072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DADCEF-9AD2-4BAF-9CAE-B772E193C729}"/>
              </a:ext>
            </a:extLst>
          </p:cNvPr>
          <p:cNvSpPr/>
          <p:nvPr/>
        </p:nvSpPr>
        <p:spPr>
          <a:xfrm>
            <a:off x="6323789" y="317907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2047699-9F71-408D-ADA9-A67D7F13DF71}"/>
              </a:ext>
            </a:extLst>
          </p:cNvPr>
          <p:cNvCxnSpPr>
            <a:cxnSpLocks/>
            <a:stCxn id="87" idx="2"/>
            <a:endCxn id="150" idx="0"/>
          </p:cNvCxnSpPr>
          <p:nvPr/>
        </p:nvCxnSpPr>
        <p:spPr>
          <a:xfrm flipH="1">
            <a:off x="5947150" y="2150731"/>
            <a:ext cx="465413" cy="102834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A939A30-80EB-409E-868F-82DEBF224BF8}"/>
              </a:ext>
            </a:extLst>
          </p:cNvPr>
          <p:cNvCxnSpPr>
            <a:cxnSpLocks/>
            <a:stCxn id="87" idx="2"/>
            <a:endCxn id="152" idx="0"/>
          </p:cNvCxnSpPr>
          <p:nvPr/>
        </p:nvCxnSpPr>
        <p:spPr>
          <a:xfrm>
            <a:off x="6412563" y="2150731"/>
            <a:ext cx="189510" cy="10283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21A7CBF-B2A1-4074-8748-DEBADACFAA16}"/>
              </a:ext>
            </a:extLst>
          </p:cNvPr>
          <p:cNvSpPr/>
          <p:nvPr/>
        </p:nvSpPr>
        <p:spPr>
          <a:xfrm>
            <a:off x="6978711" y="317738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29CD07-FB0A-46FC-9ADD-C66CE9A26DA7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6412563" y="2150731"/>
            <a:ext cx="844432" cy="1026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C0C33A-54B2-414F-9F21-86901563FA33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40C04A-1144-48FB-9E35-3B4D27711CEC}"/>
              </a:ext>
            </a:extLst>
          </p:cNvPr>
          <p:cNvSpPr txBox="1"/>
          <p:nvPr/>
        </p:nvSpPr>
        <p:spPr>
          <a:xfrm>
            <a:off x="5877660" y="263453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50E03D08-69AB-4AAE-AF0A-5F3353A89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5226"/>
              </p:ext>
            </p:extLst>
          </p:nvPr>
        </p:nvGraphicFramePr>
        <p:xfrm>
          <a:off x="1336925" y="1038211"/>
          <a:ext cx="352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id="{BAEA729A-369E-436F-AD35-00A150974DD7}"/>
              </a:ext>
            </a:extLst>
          </p:cNvPr>
          <p:cNvSpPr/>
          <p:nvPr/>
        </p:nvSpPr>
        <p:spPr>
          <a:xfrm>
            <a:off x="1280163" y="103821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C6379E6-C7B8-425E-A261-7DD1D0C2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2995"/>
              </p:ext>
            </p:extLst>
          </p:nvPr>
        </p:nvGraphicFramePr>
        <p:xfrm>
          <a:off x="2263175" y="2382195"/>
          <a:ext cx="12451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B10C7FE2-9202-4BFE-AACB-BC29E87298BA}"/>
              </a:ext>
            </a:extLst>
          </p:cNvPr>
          <p:cNvSpPr txBox="1"/>
          <p:nvPr/>
        </p:nvSpPr>
        <p:spPr>
          <a:xfrm>
            <a:off x="1722802" y="2823115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</a:t>
            </a:r>
            <a:r>
              <a:rPr lang="ko-KR" altLang="en-US" sz="1400" dirty="0"/>
              <a:t> 할 때는 </a:t>
            </a:r>
            <a:endParaRPr lang="en-US" altLang="ko-KR" sz="1400" dirty="0"/>
          </a:p>
          <a:p>
            <a:r>
              <a:rPr lang="ko-KR" altLang="en-US" sz="1400" dirty="0"/>
              <a:t>다시 </a:t>
            </a:r>
            <a:r>
              <a:rPr lang="ko-KR" altLang="en-US" sz="1400" dirty="0" err="1"/>
              <a:t>빼주어야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줬던거</a:t>
            </a:r>
            <a:r>
              <a:rPr lang="ko-KR" altLang="en-US" sz="1400" dirty="0"/>
              <a:t> 취소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AD7C914-83E1-433A-A6A4-3C7EDEE3E75F}"/>
              </a:ext>
            </a:extLst>
          </p:cNvPr>
          <p:cNvSpPr/>
          <p:nvPr/>
        </p:nvSpPr>
        <p:spPr>
          <a:xfrm>
            <a:off x="2629493" y="236674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797BBE7-105D-4DB7-B439-4BAD4D40E108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3090773" y="2551407"/>
            <a:ext cx="1100974" cy="197899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8760539-2002-4CF7-8164-9B4DA81348E2}"/>
              </a:ext>
            </a:extLst>
          </p:cNvPr>
          <p:cNvCxnSpPr>
            <a:cxnSpLocks/>
            <a:stCxn id="76" idx="6"/>
            <a:endCxn id="28" idx="1"/>
          </p:cNvCxnSpPr>
          <p:nvPr/>
        </p:nvCxnSpPr>
        <p:spPr>
          <a:xfrm flipV="1">
            <a:off x="1741443" y="1065686"/>
            <a:ext cx="721523" cy="15719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C8BC2F5-3FF8-4894-9E26-52781CBF0F9C}"/>
              </a:ext>
            </a:extLst>
          </p:cNvPr>
          <p:cNvSpPr/>
          <p:nvPr/>
        </p:nvSpPr>
        <p:spPr>
          <a:xfrm>
            <a:off x="1274388" y="140829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05EED79-046C-476C-A910-8CAB76FD3C8E}"/>
              </a:ext>
            </a:extLst>
          </p:cNvPr>
          <p:cNvCxnSpPr>
            <a:cxnSpLocks/>
            <a:stCxn id="85" idx="6"/>
            <a:endCxn id="79" idx="2"/>
          </p:cNvCxnSpPr>
          <p:nvPr/>
        </p:nvCxnSpPr>
        <p:spPr>
          <a:xfrm>
            <a:off x="1735668" y="1592963"/>
            <a:ext cx="893825" cy="958444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3B059A-1923-46B6-B56D-5E061E024BF8}"/>
              </a:ext>
            </a:extLst>
          </p:cNvPr>
          <p:cNvSpPr txBox="1"/>
          <p:nvPr/>
        </p:nvSpPr>
        <p:spPr>
          <a:xfrm>
            <a:off x="2435364" y="129664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 선언</a:t>
            </a:r>
            <a:r>
              <a:rPr lang="en-US" altLang="ko-KR" sz="1400" dirty="0"/>
              <a:t>(money)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38D8E1-7A8E-438F-9230-31E6ADDBDE4E}"/>
              </a:ext>
            </a:extLst>
          </p:cNvPr>
          <p:cNvSpPr txBox="1"/>
          <p:nvPr/>
        </p:nvSpPr>
        <p:spPr>
          <a:xfrm>
            <a:off x="2490158" y="1685024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원을 </a:t>
            </a:r>
            <a:r>
              <a:rPr lang="en-US" altLang="ko-KR" sz="1400" dirty="0"/>
              <a:t>0</a:t>
            </a:r>
            <a:r>
              <a:rPr lang="ko-KR" altLang="en-US" sz="1400" dirty="0"/>
              <a:t>번 사람에게 </a:t>
            </a:r>
            <a:endParaRPr lang="en-US" altLang="ko-KR" sz="1400" dirty="0"/>
          </a:p>
          <a:p>
            <a:r>
              <a:rPr lang="ko-KR" altLang="en-US" sz="1400" dirty="0"/>
              <a:t>주었다 </a:t>
            </a:r>
            <a:r>
              <a:rPr lang="en-US" altLang="ko-KR" sz="1400" dirty="0"/>
              <a:t>=&gt;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8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166281" y="485776"/>
            <a:ext cx="1059151" cy="63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0  0  </a:t>
            </a:r>
          </a:p>
          <a:p>
            <a:pPr algn="ctr"/>
            <a:r>
              <a:rPr lang="en-US" altLang="ko-KR" dirty="0"/>
              <a:t>D(L, P) 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76301" y="1118690"/>
            <a:ext cx="1119556" cy="60341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494432" y="1118690"/>
            <a:ext cx="201425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456150" y="1693798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1  2 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r>
              <a:rPr lang="ko-KR" altLang="en-US" dirty="0">
                <a:solidFill>
                  <a:srgbClr val="0000FF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12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알파코드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16891"/>
              </p:ext>
            </p:extLst>
          </p:nvPr>
        </p:nvGraphicFramePr>
        <p:xfrm>
          <a:off x="2117970" y="880266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1866679" y="59654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047324" y="85513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60" idx="1"/>
          </p:cNvCxnSpPr>
          <p:nvPr/>
        </p:nvCxnSpPr>
        <p:spPr>
          <a:xfrm>
            <a:off x="2508604" y="1039797"/>
            <a:ext cx="2206432" cy="7080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917430" y="118849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95857" y="1118690"/>
            <a:ext cx="716706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C6379E6-C7B8-425E-A261-7DD1D0C2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31575"/>
              </p:ext>
            </p:extLst>
          </p:nvPr>
        </p:nvGraphicFramePr>
        <p:xfrm>
          <a:off x="1424741" y="1836742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CC38D8E1-7A8E-438F-9230-31E6ADDBDE4E}"/>
              </a:ext>
            </a:extLst>
          </p:cNvPr>
          <p:cNvSpPr txBox="1"/>
          <p:nvPr/>
        </p:nvSpPr>
        <p:spPr>
          <a:xfrm>
            <a:off x="2072389" y="1360292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경우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AA51F99-3F44-434A-9039-EC78B103B088}"/>
              </a:ext>
            </a:extLst>
          </p:cNvPr>
          <p:cNvSpPr/>
          <p:nvPr/>
        </p:nvSpPr>
        <p:spPr>
          <a:xfrm>
            <a:off x="4647483" y="1693798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A28B89FD-D13B-4232-8399-C6287478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6928"/>
              </p:ext>
            </p:extLst>
          </p:nvPr>
        </p:nvGraphicFramePr>
        <p:xfrm>
          <a:off x="7270757" y="815248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EE79A001-5A12-4654-AB63-5FC9153961F1}"/>
              </a:ext>
            </a:extLst>
          </p:cNvPr>
          <p:cNvSpPr/>
          <p:nvPr/>
        </p:nvSpPr>
        <p:spPr>
          <a:xfrm>
            <a:off x="7200110" y="790113"/>
            <a:ext cx="716705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D831151-E554-4F19-B42B-1A9196E121F3}"/>
              </a:ext>
            </a:extLst>
          </p:cNvPr>
          <p:cNvCxnSpPr>
            <a:cxnSpLocks/>
            <a:stCxn id="64" idx="3"/>
            <a:endCxn id="67" idx="7"/>
          </p:cNvCxnSpPr>
          <p:nvPr/>
        </p:nvCxnSpPr>
        <p:spPr>
          <a:xfrm flipH="1">
            <a:off x="6774854" y="1105358"/>
            <a:ext cx="530215" cy="66544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750CD49-7C9F-4A57-B892-2AC0E73AD463}"/>
              </a:ext>
            </a:extLst>
          </p:cNvPr>
          <p:cNvSpPr txBox="1"/>
          <p:nvPr/>
        </p:nvSpPr>
        <p:spPr>
          <a:xfrm>
            <a:off x="7225176" y="129527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25 </a:t>
            </a:r>
            <a:r>
              <a:rPr lang="ko-KR" altLang="en-US" sz="1400" dirty="0"/>
              <a:t>인 경우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6E45102-2B2B-4197-B38F-F9CAD8C4551F}"/>
              </a:ext>
            </a:extLst>
          </p:cNvPr>
          <p:cNvSpPr/>
          <p:nvPr/>
        </p:nvSpPr>
        <p:spPr>
          <a:xfrm>
            <a:off x="6381127" y="1716712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AEFAA-57CD-4F8E-B103-98B728DBA94F}"/>
              </a:ext>
            </a:extLst>
          </p:cNvPr>
          <p:cNvSpPr txBox="1"/>
          <p:nvPr/>
        </p:nvSpPr>
        <p:spPr>
          <a:xfrm>
            <a:off x="7077968" y="51039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68C8EE-79B0-409F-9E8C-D34E12C9F7AC}"/>
              </a:ext>
            </a:extLst>
          </p:cNvPr>
          <p:cNvSpPr txBox="1"/>
          <p:nvPr/>
        </p:nvSpPr>
        <p:spPr>
          <a:xfrm>
            <a:off x="1305953" y="1521238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2E3199-8ADE-404E-93BF-2E633B78F8D2}"/>
              </a:ext>
            </a:extLst>
          </p:cNvPr>
          <p:cNvCxnSpPr>
            <a:cxnSpLocks/>
          </p:cNvCxnSpPr>
          <p:nvPr/>
        </p:nvCxnSpPr>
        <p:spPr>
          <a:xfrm flipH="1">
            <a:off x="5497671" y="2086044"/>
            <a:ext cx="1119556" cy="60341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95E66F-3119-4F81-BA90-F7676415DABE}"/>
              </a:ext>
            </a:extLst>
          </p:cNvPr>
          <p:cNvCxnSpPr>
            <a:cxnSpLocks/>
          </p:cNvCxnSpPr>
          <p:nvPr/>
        </p:nvCxnSpPr>
        <p:spPr>
          <a:xfrm flipH="1">
            <a:off x="6415802" y="2086044"/>
            <a:ext cx="201425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957B489-2E4F-47AC-8CEE-506B9A8C8DFB}"/>
              </a:ext>
            </a:extLst>
          </p:cNvPr>
          <p:cNvSpPr txBox="1"/>
          <p:nvPr/>
        </p:nvSpPr>
        <p:spPr>
          <a:xfrm>
            <a:off x="5838800" y="215585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A4D361-3C07-4149-8601-FDBF5EE9E7AB}"/>
              </a:ext>
            </a:extLst>
          </p:cNvPr>
          <p:cNvCxnSpPr>
            <a:cxnSpLocks/>
          </p:cNvCxnSpPr>
          <p:nvPr/>
        </p:nvCxnSpPr>
        <p:spPr>
          <a:xfrm>
            <a:off x="6617227" y="2086044"/>
            <a:ext cx="716706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255FE3-A0A9-447D-BE5E-23DF0A5D3F1D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1710098" y="1170376"/>
            <a:ext cx="404779" cy="6405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A01CD56C-182E-4534-AA49-39DFA757D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8680"/>
              </p:ext>
            </p:extLst>
          </p:nvPr>
        </p:nvGraphicFramePr>
        <p:xfrm>
          <a:off x="8088051" y="1877710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D7E902DF-7B24-4703-AFFB-FB128ABD1E03}"/>
              </a:ext>
            </a:extLst>
          </p:cNvPr>
          <p:cNvSpPr txBox="1"/>
          <p:nvPr/>
        </p:nvSpPr>
        <p:spPr>
          <a:xfrm>
            <a:off x="7969263" y="1562206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E36FC6B-B039-43B7-8817-530F84E615E4}"/>
              </a:ext>
            </a:extLst>
          </p:cNvPr>
          <p:cNvCxnSpPr>
            <a:cxnSpLocks/>
            <a:stCxn id="64" idx="5"/>
            <a:endCxn id="94" idx="2"/>
          </p:cNvCxnSpPr>
          <p:nvPr/>
        </p:nvCxnSpPr>
        <p:spPr>
          <a:xfrm>
            <a:off x="7811856" y="1105358"/>
            <a:ext cx="367882" cy="764625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5149341-8DD5-43F2-B681-0DDE24C55896}"/>
              </a:ext>
            </a:extLst>
          </p:cNvPr>
          <p:cNvSpPr txBox="1"/>
          <p:nvPr/>
        </p:nvSpPr>
        <p:spPr>
          <a:xfrm>
            <a:off x="5274735" y="273465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1  2 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0542337-6DEA-4203-A7E0-AB8B289E2BEC}"/>
              </a:ext>
            </a:extLst>
          </p:cNvPr>
          <p:cNvSpPr/>
          <p:nvPr/>
        </p:nvSpPr>
        <p:spPr>
          <a:xfrm>
            <a:off x="5148832" y="271302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371DA73-7F9C-4004-9972-6934E844B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4213"/>
              </p:ext>
            </p:extLst>
          </p:nvPr>
        </p:nvGraphicFramePr>
        <p:xfrm>
          <a:off x="7399821" y="2896936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03" name="타원 102">
            <a:extLst>
              <a:ext uri="{FF2B5EF4-FFF2-40B4-BE49-F238E27FC236}">
                <a16:creationId xmlns:a16="http://schemas.microsoft.com/office/drawing/2014/main" id="{C8B8260D-C939-4092-B1B4-2039A38E719F}"/>
              </a:ext>
            </a:extLst>
          </p:cNvPr>
          <p:cNvSpPr/>
          <p:nvPr/>
        </p:nvSpPr>
        <p:spPr>
          <a:xfrm>
            <a:off x="7971055" y="2871801"/>
            <a:ext cx="42849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4928A50-9186-4D32-9AD6-471F47708707}"/>
              </a:ext>
            </a:extLst>
          </p:cNvPr>
          <p:cNvCxnSpPr>
            <a:cxnSpLocks/>
            <a:stCxn id="103" idx="3"/>
            <a:endCxn id="100" idx="6"/>
          </p:cNvCxnSpPr>
          <p:nvPr/>
        </p:nvCxnSpPr>
        <p:spPr>
          <a:xfrm flipH="1" flipV="1">
            <a:off x="5610112" y="2897690"/>
            <a:ext cx="2423694" cy="28935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F01286A-E30A-4E31-9504-36925980D4F4}"/>
              </a:ext>
            </a:extLst>
          </p:cNvPr>
          <p:cNvSpPr txBox="1"/>
          <p:nvPr/>
        </p:nvSpPr>
        <p:spPr>
          <a:xfrm>
            <a:off x="7354240" y="3376962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인 경우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4788EA-4382-4BD5-B6B5-E27FA53B792F}"/>
              </a:ext>
            </a:extLst>
          </p:cNvPr>
          <p:cNvSpPr txBox="1"/>
          <p:nvPr/>
        </p:nvSpPr>
        <p:spPr>
          <a:xfrm>
            <a:off x="7207032" y="259207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071C8179-D838-4348-A73C-7A15A9ED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108"/>
              </p:ext>
            </p:extLst>
          </p:nvPr>
        </p:nvGraphicFramePr>
        <p:xfrm>
          <a:off x="8217115" y="3959398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32497D0E-2D75-4BC5-9743-E9E6B6A6E748}"/>
              </a:ext>
            </a:extLst>
          </p:cNvPr>
          <p:cNvSpPr txBox="1"/>
          <p:nvPr/>
        </p:nvSpPr>
        <p:spPr>
          <a:xfrm>
            <a:off x="8098327" y="3643894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B2C5945-8158-4ED4-B909-845AB3A9926F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8194901" y="3267776"/>
            <a:ext cx="420949" cy="647102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39AA5BD-CE76-4BEA-81B1-E423480EE002}"/>
              </a:ext>
            </a:extLst>
          </p:cNvPr>
          <p:cNvCxnSpPr>
            <a:cxnSpLocks/>
          </p:cNvCxnSpPr>
          <p:nvPr/>
        </p:nvCxnSpPr>
        <p:spPr>
          <a:xfrm flipH="1">
            <a:off x="4217948" y="3103986"/>
            <a:ext cx="1119556" cy="60341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847D002-9E56-4A06-9826-ED2D8237C7AC}"/>
              </a:ext>
            </a:extLst>
          </p:cNvPr>
          <p:cNvCxnSpPr>
            <a:cxnSpLocks/>
          </p:cNvCxnSpPr>
          <p:nvPr/>
        </p:nvCxnSpPr>
        <p:spPr>
          <a:xfrm flipH="1">
            <a:off x="5136079" y="3103986"/>
            <a:ext cx="201425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750079B-2F64-4925-B91B-3132BCCAA0C5}"/>
              </a:ext>
            </a:extLst>
          </p:cNvPr>
          <p:cNvSpPr txBox="1"/>
          <p:nvPr/>
        </p:nvSpPr>
        <p:spPr>
          <a:xfrm>
            <a:off x="4559077" y="317379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1A1B7EC-3004-4E5E-AFED-417DF12D5490}"/>
              </a:ext>
            </a:extLst>
          </p:cNvPr>
          <p:cNvCxnSpPr>
            <a:cxnSpLocks/>
          </p:cNvCxnSpPr>
          <p:nvPr/>
        </p:nvCxnSpPr>
        <p:spPr>
          <a:xfrm>
            <a:off x="5337504" y="3103986"/>
            <a:ext cx="716706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450A0B-BC88-40C1-AE21-67D608C6C61B}"/>
              </a:ext>
            </a:extLst>
          </p:cNvPr>
          <p:cNvSpPr txBox="1"/>
          <p:nvPr/>
        </p:nvSpPr>
        <p:spPr>
          <a:xfrm>
            <a:off x="3995012" y="375259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1  2 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FFD8721-4C19-4174-9D5C-6B7B9CE495E0}"/>
              </a:ext>
            </a:extLst>
          </p:cNvPr>
          <p:cNvSpPr/>
          <p:nvPr/>
        </p:nvSpPr>
        <p:spPr>
          <a:xfrm>
            <a:off x="3869109" y="3730966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320948C-D038-46F8-AFB9-174E2E37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4213"/>
              </p:ext>
            </p:extLst>
          </p:nvPr>
        </p:nvGraphicFramePr>
        <p:xfrm>
          <a:off x="6120098" y="3914878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17" name="타원 116">
            <a:extLst>
              <a:ext uri="{FF2B5EF4-FFF2-40B4-BE49-F238E27FC236}">
                <a16:creationId xmlns:a16="http://schemas.microsoft.com/office/drawing/2014/main" id="{346876A2-D26E-4D90-A053-C05BEBE23BDB}"/>
              </a:ext>
            </a:extLst>
          </p:cNvPr>
          <p:cNvSpPr/>
          <p:nvPr/>
        </p:nvSpPr>
        <p:spPr>
          <a:xfrm>
            <a:off x="6977051" y="3919779"/>
            <a:ext cx="42849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FE53BFD-037D-4804-845B-ACB2B391180A}"/>
              </a:ext>
            </a:extLst>
          </p:cNvPr>
          <p:cNvCxnSpPr>
            <a:cxnSpLocks/>
            <a:stCxn id="117" idx="3"/>
            <a:endCxn id="115" idx="6"/>
          </p:cNvCxnSpPr>
          <p:nvPr/>
        </p:nvCxnSpPr>
        <p:spPr>
          <a:xfrm flipH="1" flipV="1">
            <a:off x="4330389" y="3915632"/>
            <a:ext cx="2709413" cy="319392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7EB960-D852-4A87-B74E-640A51EF2F4E}"/>
              </a:ext>
            </a:extLst>
          </p:cNvPr>
          <p:cNvSpPr txBox="1"/>
          <p:nvPr/>
        </p:nvSpPr>
        <p:spPr>
          <a:xfrm>
            <a:off x="6074517" y="439490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인 경우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DBAA93-7743-407A-9AD2-A60697FA055D}"/>
              </a:ext>
            </a:extLst>
          </p:cNvPr>
          <p:cNvSpPr txBox="1"/>
          <p:nvPr/>
        </p:nvSpPr>
        <p:spPr>
          <a:xfrm>
            <a:off x="5927309" y="361002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67947C37-4C57-46BC-8C44-F330B7AB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45566"/>
              </p:ext>
            </p:extLst>
          </p:nvPr>
        </p:nvGraphicFramePr>
        <p:xfrm>
          <a:off x="6937392" y="4977340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1C625A7B-AEA4-4DA6-851E-681944AB5247}"/>
              </a:ext>
            </a:extLst>
          </p:cNvPr>
          <p:cNvSpPr txBox="1"/>
          <p:nvPr/>
        </p:nvSpPr>
        <p:spPr>
          <a:xfrm>
            <a:off x="6818604" y="4661836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8F922BE-C2F5-4DC7-A6AB-950B16FA6318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>
            <a:off x="7191297" y="4289111"/>
            <a:ext cx="625617" cy="688229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4918842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5589534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18689"/>
            <a:ext cx="670691" cy="603417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46992" y="1118689"/>
            <a:ext cx="670692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341996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98246" y="2150731"/>
            <a:ext cx="878055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AF60B72-86A2-4AF9-AE47-ABA3573FE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27040"/>
              </p:ext>
            </p:extLst>
          </p:nvPr>
        </p:nvGraphicFramePr>
        <p:xfrm>
          <a:off x="7278103" y="1070340"/>
          <a:ext cx="176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24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2515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976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4520487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576301" y="2150731"/>
            <a:ext cx="222470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CB35C-D967-49D3-A591-4E491A74AA4D}"/>
              </a:ext>
            </a:extLst>
          </p:cNvPr>
          <p:cNvSpPr/>
          <p:nvPr/>
        </p:nvSpPr>
        <p:spPr>
          <a:xfrm>
            <a:off x="562101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0B7FC8-8B53-49B0-AD67-4651C9F87C3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5899296" y="2150731"/>
            <a:ext cx="18388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F488E1-CC59-4DD6-9BE8-4F292972619A}"/>
              </a:ext>
            </a:extLst>
          </p:cNvPr>
          <p:cNvSpPr/>
          <p:nvPr/>
        </p:nvSpPr>
        <p:spPr>
          <a:xfrm>
            <a:off x="6721536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6C9CA7-9397-449B-B4D2-93D0A836B82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27342" y="2150731"/>
            <a:ext cx="972478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99FF56-D271-4A34-BE5D-97418786E272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2524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2524600" y="1786045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985880" y="1970711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2533564" y="18542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5C1809-559E-4295-9098-8C32AE3EA14E}"/>
              </a:ext>
            </a:extLst>
          </p:cNvPr>
          <p:cNvSpPr/>
          <p:nvPr/>
        </p:nvSpPr>
        <p:spPr>
          <a:xfrm>
            <a:off x="1930967" y="317532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A55031-3CF4-4AD9-8426-A1CC22D2CAE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392247" y="3359993"/>
            <a:ext cx="846959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6C712F-F558-4D71-964A-07571ED0C7D9}"/>
              </a:ext>
            </a:extLst>
          </p:cNvPr>
          <p:cNvSpPr txBox="1"/>
          <p:nvPr/>
        </p:nvSpPr>
        <p:spPr>
          <a:xfrm>
            <a:off x="1939931" y="324349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레벨</a:t>
            </a: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346B8837-5469-43F3-BC72-1343139D7DA5}"/>
              </a:ext>
            </a:extLst>
          </p:cNvPr>
          <p:cNvCxnSpPr>
            <a:cxnSpLocks/>
          </p:cNvCxnSpPr>
          <p:nvPr/>
        </p:nvCxnSpPr>
        <p:spPr>
          <a:xfrm rot="10800000">
            <a:off x="7040530" y="856332"/>
            <a:ext cx="401229" cy="214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7E4C3E62-0962-4BF7-8111-8A192831D245}"/>
              </a:ext>
            </a:extLst>
          </p:cNvPr>
          <p:cNvCxnSpPr>
            <a:cxnSpLocks/>
          </p:cNvCxnSpPr>
          <p:nvPr/>
        </p:nvCxnSpPr>
        <p:spPr>
          <a:xfrm rot="10800000">
            <a:off x="7403701" y="770466"/>
            <a:ext cx="364560" cy="271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EC45CF47-BC15-4CC0-BE80-4F387F14ADC6}"/>
              </a:ext>
            </a:extLst>
          </p:cNvPr>
          <p:cNvCxnSpPr>
            <a:cxnSpLocks/>
          </p:cNvCxnSpPr>
          <p:nvPr/>
        </p:nvCxnSpPr>
        <p:spPr>
          <a:xfrm rot="10800000">
            <a:off x="9162619" y="1221046"/>
            <a:ext cx="364560" cy="271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84114FA-0D39-424D-BE70-14020E5ACE23}"/>
              </a:ext>
            </a:extLst>
          </p:cNvPr>
          <p:cNvSpPr txBox="1"/>
          <p:nvPr/>
        </p:nvSpPr>
        <p:spPr>
          <a:xfrm>
            <a:off x="9595737" y="141432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5 , 6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0DF001-6DAE-451E-B594-61D2C77D3ECB}"/>
              </a:ext>
            </a:extLst>
          </p:cNvPr>
          <p:cNvSpPr txBox="1"/>
          <p:nvPr/>
        </p:nvSpPr>
        <p:spPr>
          <a:xfrm>
            <a:off x="7346359" y="1831968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최단 거리 순으로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2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442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송아지 찾기</a:t>
            </a:r>
            <a:r>
              <a:rPr lang="en-US" altLang="ko-KR" dirty="0"/>
              <a:t>(BFS: Breadth First Search)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4947417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4133494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5734772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461644" y="1118689"/>
            <a:ext cx="813923" cy="55418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75567" y="1118689"/>
            <a:ext cx="787355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341996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98246" y="2101503"/>
            <a:ext cx="763398" cy="106621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AF60B72-86A2-4AF9-AE47-ABA3573FE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90736"/>
              </p:ext>
            </p:extLst>
          </p:nvPr>
        </p:nvGraphicFramePr>
        <p:xfrm>
          <a:off x="6384965" y="839524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2515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976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4768050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461644" y="2101503"/>
            <a:ext cx="584690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2524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2524600" y="1786045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985880" y="1970711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2533564" y="18542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5C1809-559E-4295-9098-8C32AE3EA14E}"/>
              </a:ext>
            </a:extLst>
          </p:cNvPr>
          <p:cNvSpPr/>
          <p:nvPr/>
        </p:nvSpPr>
        <p:spPr>
          <a:xfrm>
            <a:off x="1930967" y="317532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A55031-3CF4-4AD9-8426-A1CC22D2CAE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392247" y="3359993"/>
            <a:ext cx="846959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6C712F-F558-4D71-964A-07571ED0C7D9}"/>
              </a:ext>
            </a:extLst>
          </p:cNvPr>
          <p:cNvSpPr txBox="1"/>
          <p:nvPr/>
        </p:nvSpPr>
        <p:spPr>
          <a:xfrm>
            <a:off x="1939931" y="324349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레벨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530021-86EE-4281-849D-4C8F01D89151}"/>
              </a:ext>
            </a:extLst>
          </p:cNvPr>
          <p:cNvSpPr/>
          <p:nvPr/>
        </p:nvSpPr>
        <p:spPr>
          <a:xfrm>
            <a:off x="4953337" y="1662319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01993F-DA56-4818-9AA5-4D1D10555C9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5275567" y="1118689"/>
            <a:ext cx="5920" cy="5436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1837E-3BFD-4C81-88EA-E4D8BFBE00A9}"/>
              </a:ext>
            </a:extLst>
          </p:cNvPr>
          <p:cNvSpPr/>
          <p:nvPr/>
        </p:nvSpPr>
        <p:spPr>
          <a:xfrm>
            <a:off x="4082085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EDB139-8238-408F-90E5-37CC00BB6F9D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flipH="1">
            <a:off x="4360369" y="2101503"/>
            <a:ext cx="101275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6549D4-5977-4DAA-AA03-C4B27A72CE27}"/>
              </a:ext>
            </a:extLst>
          </p:cNvPr>
          <p:cNvSpPr txBox="1"/>
          <p:nvPr/>
        </p:nvSpPr>
        <p:spPr>
          <a:xfrm>
            <a:off x="6007677" y="588209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86E803-9B9B-41A7-AB31-07A47B3EA267}"/>
              </a:ext>
            </a:extLst>
          </p:cNvPr>
          <p:cNvSpPr txBox="1"/>
          <p:nvPr/>
        </p:nvSpPr>
        <p:spPr>
          <a:xfrm>
            <a:off x="7188777" y="1236615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8230A2F-253F-4A20-A9A2-79971A6F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858"/>
              </p:ext>
            </p:extLst>
          </p:nvPr>
        </p:nvGraphicFramePr>
        <p:xfrm>
          <a:off x="7171082" y="1934026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3BA08D0-3C59-45FC-B993-1CFE51CE9DA0}"/>
              </a:ext>
            </a:extLst>
          </p:cNvPr>
          <p:cNvSpPr txBox="1"/>
          <p:nvPr/>
        </p:nvSpPr>
        <p:spPr>
          <a:xfrm>
            <a:off x="6793794" y="1682711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BF5AFD-24E4-4696-8744-A61B5B933411}"/>
              </a:ext>
            </a:extLst>
          </p:cNvPr>
          <p:cNvSpPr txBox="1"/>
          <p:nvPr/>
        </p:nvSpPr>
        <p:spPr>
          <a:xfrm>
            <a:off x="7974894" y="2331117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C4653DB-E5C7-4168-8DE0-2CE30F2E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5844"/>
              </p:ext>
            </p:extLst>
          </p:nvPr>
        </p:nvGraphicFramePr>
        <p:xfrm>
          <a:off x="7171082" y="3225505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6E96FBF1-3091-409E-82DC-256C34202361}"/>
              </a:ext>
            </a:extLst>
          </p:cNvPr>
          <p:cNvSpPr txBox="1"/>
          <p:nvPr/>
        </p:nvSpPr>
        <p:spPr>
          <a:xfrm>
            <a:off x="6793794" y="2974190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08657-85D6-44DF-9748-1C663AD17B38}"/>
              </a:ext>
            </a:extLst>
          </p:cNvPr>
          <p:cNvSpPr txBox="1"/>
          <p:nvPr/>
        </p:nvSpPr>
        <p:spPr>
          <a:xfrm>
            <a:off x="7974894" y="3622596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B2560364-1A54-4776-BBC4-1F6389C84F71}"/>
              </a:ext>
            </a:extLst>
          </p:cNvPr>
          <p:cNvSpPr/>
          <p:nvPr/>
        </p:nvSpPr>
        <p:spPr>
          <a:xfrm>
            <a:off x="4348456" y="3425447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042E85-E14A-4EB6-A5B6-6E31BF8BD2BC}"/>
              </a:ext>
            </a:extLst>
          </p:cNvPr>
          <p:cNvSpPr/>
          <p:nvPr/>
        </p:nvSpPr>
        <p:spPr>
          <a:xfrm>
            <a:off x="2885139" y="4506328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95674B-84A7-4B22-B179-E8F491E368BE}"/>
              </a:ext>
            </a:extLst>
          </p:cNvPr>
          <p:cNvSpPr/>
          <p:nvPr/>
        </p:nvSpPr>
        <p:spPr>
          <a:xfrm>
            <a:off x="4233227" y="450632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BD4D45-98EA-4D7D-A0D5-1BFF1C6A0555}"/>
              </a:ext>
            </a:extLst>
          </p:cNvPr>
          <p:cNvSpPr/>
          <p:nvPr/>
        </p:nvSpPr>
        <p:spPr>
          <a:xfrm>
            <a:off x="3547262" y="450632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32138FE-575D-41CA-93E5-8B10897BDE34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 flipH="1">
            <a:off x="3163423" y="3596346"/>
            <a:ext cx="534823" cy="9099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A28765-5A6C-4B61-9E7E-AE4B006DD5EC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3698246" y="3596346"/>
            <a:ext cx="813265" cy="9099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9189AA8-CE1F-4701-B015-07D4452B11DF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>
            <a:off x="3698246" y="3596346"/>
            <a:ext cx="127300" cy="9099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D000CD7-EF3D-4EBF-8FC4-F7301031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1690"/>
              </p:ext>
            </p:extLst>
          </p:nvPr>
        </p:nvGraphicFramePr>
        <p:xfrm>
          <a:off x="7171082" y="4496673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A68B8EDC-6068-4925-86C4-FB49B7A4379B}"/>
              </a:ext>
            </a:extLst>
          </p:cNvPr>
          <p:cNvSpPr txBox="1"/>
          <p:nvPr/>
        </p:nvSpPr>
        <p:spPr>
          <a:xfrm>
            <a:off x="6793794" y="4245358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18B2FA-6328-480E-836C-D32773767791}"/>
              </a:ext>
            </a:extLst>
          </p:cNvPr>
          <p:cNvSpPr txBox="1"/>
          <p:nvPr/>
        </p:nvSpPr>
        <p:spPr>
          <a:xfrm>
            <a:off x="7974894" y="48937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sp>
        <p:nvSpPr>
          <p:cNvPr id="83" name="&quot;허용 안 됨&quot; 기호 82">
            <a:extLst>
              <a:ext uri="{FF2B5EF4-FFF2-40B4-BE49-F238E27FC236}">
                <a16:creationId xmlns:a16="http://schemas.microsoft.com/office/drawing/2014/main" id="{1955364C-A991-430F-9085-28D00A383E6B}"/>
              </a:ext>
            </a:extLst>
          </p:cNvPr>
          <p:cNvSpPr/>
          <p:nvPr/>
        </p:nvSpPr>
        <p:spPr>
          <a:xfrm>
            <a:off x="3818994" y="475873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174D2D-DB2D-4A3E-AF21-15BA55F83B2F}"/>
              </a:ext>
            </a:extLst>
          </p:cNvPr>
          <p:cNvSpPr txBox="1"/>
          <p:nvPr/>
        </p:nvSpPr>
        <p:spPr>
          <a:xfrm>
            <a:off x="4987609" y="5279223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이러다 </a:t>
            </a:r>
            <a:r>
              <a:rPr lang="en-US" altLang="ko-KR" sz="1400" dirty="0"/>
              <a:t>14 </a:t>
            </a:r>
            <a:r>
              <a:rPr lang="ko-KR" altLang="en-US" sz="1400" dirty="0"/>
              <a:t>가 나오면 그게 답</a:t>
            </a:r>
            <a:endParaRPr lang="en-US" altLang="ko-KR" sz="1400" dirty="0"/>
          </a:p>
          <a:p>
            <a:r>
              <a:rPr lang="ko-KR" altLang="en-US" sz="1400" dirty="0"/>
              <a:t>발견되는 순간 </a:t>
            </a:r>
            <a:r>
              <a:rPr lang="en-US" altLang="ko-KR" sz="1400" dirty="0"/>
              <a:t>break</a:t>
            </a:r>
            <a:endParaRPr lang="ko-KR" altLang="en-US" sz="14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F0DE71C-D8F3-42B6-A7F3-C10D6F1D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53" y="6004314"/>
            <a:ext cx="8267700" cy="96202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1F63CDE-C75B-4048-BDEE-7428E895A6BE}"/>
              </a:ext>
            </a:extLst>
          </p:cNvPr>
          <p:cNvSpPr txBox="1"/>
          <p:nvPr/>
        </p:nvSpPr>
        <p:spPr>
          <a:xfrm>
            <a:off x="4562919" y="2154878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      + 1      +5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A9CFB1-86C4-4FD0-B321-0FEDD10E36E0}"/>
              </a:ext>
            </a:extLst>
          </p:cNvPr>
          <p:cNvSpPr txBox="1"/>
          <p:nvPr/>
        </p:nvSpPr>
        <p:spPr>
          <a:xfrm>
            <a:off x="3043590" y="5068090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      + 1      +5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3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419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사과나무</a:t>
            </a:r>
            <a:r>
              <a:rPr lang="en-US" altLang="ko-KR" dirty="0"/>
              <a:t>(BFS : Breadth First Search)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307709" y="588522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6471417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(2,2)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5247919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6849197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(3,2)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576069" y="1118689"/>
            <a:ext cx="1223498" cy="55418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799567" y="1118689"/>
            <a:ext cx="377780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431531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593596" y="2101503"/>
            <a:ext cx="982473" cy="106621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4039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500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5663400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(2,2)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576069" y="2101503"/>
            <a:ext cx="365615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566898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4048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3477100" y="1719370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3938380" y="1904036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3486064" y="1787541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5C1809-559E-4295-9098-8C32AE3EA14E}"/>
              </a:ext>
            </a:extLst>
          </p:cNvPr>
          <p:cNvSpPr/>
          <p:nvPr/>
        </p:nvSpPr>
        <p:spPr>
          <a:xfrm>
            <a:off x="2826317" y="317532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A55031-3CF4-4AD9-8426-A1CC22D2CAE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287597" y="3359993"/>
            <a:ext cx="846959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6C712F-F558-4D71-964A-07571ED0C7D9}"/>
              </a:ext>
            </a:extLst>
          </p:cNvPr>
          <p:cNvSpPr txBox="1"/>
          <p:nvPr/>
        </p:nvSpPr>
        <p:spPr>
          <a:xfrm>
            <a:off x="2835281" y="324349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레벨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530021-86EE-4281-849D-4C8F01D89151}"/>
              </a:ext>
            </a:extLst>
          </p:cNvPr>
          <p:cNvSpPr/>
          <p:nvPr/>
        </p:nvSpPr>
        <p:spPr>
          <a:xfrm>
            <a:off x="6067762" y="1662319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01993F-DA56-4818-9AA5-4D1D10555C9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flipH="1">
            <a:off x="6395912" y="1118689"/>
            <a:ext cx="403655" cy="5436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1837E-3BFD-4C81-88EA-E4D8BFBE00A9}"/>
              </a:ext>
            </a:extLst>
          </p:cNvPr>
          <p:cNvSpPr/>
          <p:nvPr/>
        </p:nvSpPr>
        <p:spPr>
          <a:xfrm>
            <a:off x="4977435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(1,3)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EDB139-8238-408F-90E5-37CC00BB6F9D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flipH="1">
            <a:off x="5255719" y="2101503"/>
            <a:ext cx="320350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B2560364-1A54-4776-BBC4-1F6389C84F71}"/>
              </a:ext>
            </a:extLst>
          </p:cNvPr>
          <p:cNvSpPr/>
          <p:nvPr/>
        </p:nvSpPr>
        <p:spPr>
          <a:xfrm>
            <a:off x="6004512" y="341257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174D2D-DB2D-4A3E-AF21-15BA55F83B2F}"/>
              </a:ext>
            </a:extLst>
          </p:cNvPr>
          <p:cNvSpPr txBox="1"/>
          <p:nvPr/>
        </p:nvSpPr>
        <p:spPr>
          <a:xfrm>
            <a:off x="1010551" y="4894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시계 방향으로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60A331-6896-4E13-8B4D-44AD0FB23261}"/>
              </a:ext>
            </a:extLst>
          </p:cNvPr>
          <p:cNvSpPr/>
          <p:nvPr/>
        </p:nvSpPr>
        <p:spPr>
          <a:xfrm>
            <a:off x="7596772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(2,1)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F5F039-2434-444B-9212-357FDE8A8379}"/>
              </a:ext>
            </a:extLst>
          </p:cNvPr>
          <p:cNvCxnSpPr>
            <a:cxnSpLocks/>
            <a:stCxn id="4" idx="2"/>
            <a:endCxn id="71" idx="0"/>
          </p:cNvCxnSpPr>
          <p:nvPr/>
        </p:nvCxnSpPr>
        <p:spPr>
          <a:xfrm>
            <a:off x="6799567" y="1118689"/>
            <a:ext cx="1125355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E6586E8-224C-4A02-B02D-2981BFED5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559"/>
              </p:ext>
            </p:extLst>
          </p:nvPr>
        </p:nvGraphicFramePr>
        <p:xfrm>
          <a:off x="1129596" y="886960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93436D87-6F98-4E75-8951-D48116E97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24630"/>
              </p:ext>
            </p:extLst>
          </p:nvPr>
        </p:nvGraphicFramePr>
        <p:xfrm>
          <a:off x="1129596" y="2501032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DDA48A-724D-4AC0-A4A7-A2558275D211}"/>
              </a:ext>
            </a:extLst>
          </p:cNvPr>
          <p:cNvSpPr/>
          <p:nvPr/>
        </p:nvSpPr>
        <p:spPr>
          <a:xfrm>
            <a:off x="6296292" y="3143103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(1,1)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8370189-9196-4901-AC10-97DEA7AF7452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>
            <a:off x="5576069" y="2101503"/>
            <a:ext cx="998507" cy="1041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78B5F49-DC1A-4B58-8A52-CF7278743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97191"/>
              </p:ext>
            </p:extLst>
          </p:nvPr>
        </p:nvGraphicFramePr>
        <p:xfrm>
          <a:off x="6871631" y="4120478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sp>
        <p:nvSpPr>
          <p:cNvPr id="80" name="타원 79">
            <a:extLst>
              <a:ext uri="{FF2B5EF4-FFF2-40B4-BE49-F238E27FC236}">
                <a16:creationId xmlns:a16="http://schemas.microsoft.com/office/drawing/2014/main" id="{6A6DB410-9C05-498C-8347-A70B4F452FFC}"/>
              </a:ext>
            </a:extLst>
          </p:cNvPr>
          <p:cNvSpPr/>
          <p:nvPr/>
        </p:nvSpPr>
        <p:spPr>
          <a:xfrm>
            <a:off x="6121260" y="1745606"/>
            <a:ext cx="499971" cy="428624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8FE9B9D-B696-456E-8C68-77EB844B1EBF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6371246" y="2174230"/>
            <a:ext cx="1223498" cy="17932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4701F82-3F63-4B8C-ABDE-2D6F8212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85913"/>
              </p:ext>
            </p:extLst>
          </p:nvPr>
        </p:nvGraphicFramePr>
        <p:xfrm>
          <a:off x="8551914" y="4120477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id="{94E60F8C-32C2-40C5-9456-D4821B2A92B2}"/>
              </a:ext>
            </a:extLst>
          </p:cNvPr>
          <p:cNvSpPr/>
          <p:nvPr/>
        </p:nvSpPr>
        <p:spPr>
          <a:xfrm>
            <a:off x="6939712" y="1743823"/>
            <a:ext cx="499971" cy="428624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5005117-F144-4C47-9BE0-D20192740AD7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7189698" y="2172447"/>
            <a:ext cx="2036054" cy="179507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E87846C6-C799-4214-8E7F-5AD4DC85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26272"/>
              </p:ext>
            </p:extLst>
          </p:nvPr>
        </p:nvGraphicFramePr>
        <p:xfrm>
          <a:off x="10232197" y="4120477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550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미로의 최단거리 통로</a:t>
            </a:r>
            <a:r>
              <a:rPr lang="en-US" altLang="ko-KR" dirty="0"/>
              <a:t>(BFS : Breadth First Search)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307709" y="588522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6471417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5247919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(-1,0)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6849197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(1,0)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576069" y="1118689"/>
            <a:ext cx="1223498" cy="55418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799567" y="1118689"/>
            <a:ext cx="377780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5924876" y="3165408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(0,0)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203160" y="2099190"/>
            <a:ext cx="982473" cy="106621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4039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500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7272964" y="316540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(2,0)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185633" y="2099190"/>
            <a:ext cx="365615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7278547" y="364155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4048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3477100" y="1719370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3938380" y="1904036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3486064" y="1787541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530021-86EE-4281-849D-4C8F01D89151}"/>
              </a:ext>
            </a:extLst>
          </p:cNvPr>
          <p:cNvSpPr/>
          <p:nvPr/>
        </p:nvSpPr>
        <p:spPr>
          <a:xfrm>
            <a:off x="6067762" y="1662319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01993F-DA56-4818-9AA5-4D1D10555C9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flipH="1">
            <a:off x="6395912" y="1118689"/>
            <a:ext cx="403655" cy="5436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1837E-3BFD-4C81-88EA-E4D8BFBE00A9}"/>
              </a:ext>
            </a:extLst>
          </p:cNvPr>
          <p:cNvSpPr/>
          <p:nvPr/>
        </p:nvSpPr>
        <p:spPr>
          <a:xfrm>
            <a:off x="6586999" y="316540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(1,1)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EDB139-8238-408F-90E5-37CC00BB6F9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865283" y="2099190"/>
            <a:ext cx="320350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B2560364-1A54-4776-BBC4-1F6389C84F71}"/>
              </a:ext>
            </a:extLst>
          </p:cNvPr>
          <p:cNvSpPr/>
          <p:nvPr/>
        </p:nvSpPr>
        <p:spPr>
          <a:xfrm>
            <a:off x="5819511" y="1260074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60A331-6896-4E13-8B4D-44AD0FB23261}"/>
              </a:ext>
            </a:extLst>
          </p:cNvPr>
          <p:cNvSpPr/>
          <p:nvPr/>
        </p:nvSpPr>
        <p:spPr>
          <a:xfrm>
            <a:off x="7596772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(0,-1)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F5F039-2434-444B-9212-357FDE8A8379}"/>
              </a:ext>
            </a:extLst>
          </p:cNvPr>
          <p:cNvCxnSpPr>
            <a:cxnSpLocks/>
            <a:stCxn id="4" idx="2"/>
            <a:endCxn id="71" idx="0"/>
          </p:cNvCxnSpPr>
          <p:nvPr/>
        </p:nvCxnSpPr>
        <p:spPr>
          <a:xfrm>
            <a:off x="6799567" y="1118689"/>
            <a:ext cx="1125355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DDA48A-724D-4AC0-A4A7-A2558275D211}"/>
              </a:ext>
            </a:extLst>
          </p:cNvPr>
          <p:cNvSpPr/>
          <p:nvPr/>
        </p:nvSpPr>
        <p:spPr>
          <a:xfrm>
            <a:off x="7905856" y="314079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(1,-1)</a:t>
            </a:r>
            <a:endParaRPr lang="ko-KR" altLang="en-US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8370189-9196-4901-AC10-97DEA7AF745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185633" y="2099190"/>
            <a:ext cx="998507" cy="1041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78B5F49-DC1A-4B58-8A52-CF7278743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49183"/>
              </p:ext>
            </p:extLst>
          </p:nvPr>
        </p:nvGraphicFramePr>
        <p:xfrm>
          <a:off x="8999000" y="2900483"/>
          <a:ext cx="2521400" cy="233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629788453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0383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0143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C08036B-0637-4A82-96DA-CE16B341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9" y="720980"/>
            <a:ext cx="3200400" cy="30099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40BA87-21E4-45A8-96CB-F6BAC84D2E66}"/>
              </a:ext>
            </a:extLst>
          </p:cNvPr>
          <p:cNvCxnSpPr>
            <a:cxnSpLocks/>
          </p:cNvCxnSpPr>
          <p:nvPr/>
        </p:nvCxnSpPr>
        <p:spPr>
          <a:xfrm>
            <a:off x="9863928" y="3905474"/>
            <a:ext cx="0" cy="53635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578B78-A0A5-4814-B1CB-5369CAB8D5C2}"/>
              </a:ext>
            </a:extLst>
          </p:cNvPr>
          <p:cNvCxnSpPr>
            <a:cxnSpLocks/>
          </p:cNvCxnSpPr>
          <p:nvPr/>
        </p:nvCxnSpPr>
        <p:spPr>
          <a:xfrm>
            <a:off x="10683200" y="3070874"/>
            <a:ext cx="45152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00908E-8231-41FE-AFA2-AFDEC9A5C227}"/>
              </a:ext>
            </a:extLst>
          </p:cNvPr>
          <p:cNvSpPr txBox="1"/>
          <p:nvPr/>
        </p:nvSpPr>
        <p:spPr>
          <a:xfrm>
            <a:off x="9082665" y="2592706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0    1    2    3    4    5    6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2CB57-0531-4A29-A07A-21CB4B22902D}"/>
              </a:ext>
            </a:extLst>
          </p:cNvPr>
          <p:cNvSpPr txBox="1"/>
          <p:nvPr/>
        </p:nvSpPr>
        <p:spPr>
          <a:xfrm>
            <a:off x="8684970" y="2892561"/>
            <a:ext cx="28405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  <a:p>
            <a:endParaRPr lang="en-US" altLang="ko-KR" sz="900" dirty="0"/>
          </a:p>
          <a:p>
            <a:r>
              <a:rPr lang="en-US" altLang="ko-KR" sz="1400" dirty="0"/>
              <a:t>4</a:t>
            </a:r>
          </a:p>
          <a:p>
            <a:endParaRPr lang="en-US" altLang="ko-KR" sz="900" dirty="0"/>
          </a:p>
          <a:p>
            <a:r>
              <a:rPr lang="en-US" altLang="ko-KR" sz="1400" dirty="0"/>
              <a:t>5</a:t>
            </a:r>
          </a:p>
          <a:p>
            <a:endParaRPr lang="en-US" altLang="ko-KR" sz="900" dirty="0"/>
          </a:p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2" name="&quot;허용 안 됨&quot; 기호 41">
            <a:extLst>
              <a:ext uri="{FF2B5EF4-FFF2-40B4-BE49-F238E27FC236}">
                <a16:creationId xmlns:a16="http://schemas.microsoft.com/office/drawing/2014/main" id="{279539DD-80F7-4FAE-A5E2-B984FB22811E}"/>
              </a:ext>
            </a:extLst>
          </p:cNvPr>
          <p:cNvSpPr/>
          <p:nvPr/>
        </p:nvSpPr>
        <p:spPr>
          <a:xfrm>
            <a:off x="7305458" y="1260074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A7FCFEA1-A7AB-4D56-BE1B-4C56290AC865}"/>
              </a:ext>
            </a:extLst>
          </p:cNvPr>
          <p:cNvSpPr/>
          <p:nvPr/>
        </p:nvSpPr>
        <p:spPr>
          <a:xfrm>
            <a:off x="6314441" y="261390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&quot;허용 안 됨&quot; 기호 43">
            <a:extLst>
              <a:ext uri="{FF2B5EF4-FFF2-40B4-BE49-F238E27FC236}">
                <a16:creationId xmlns:a16="http://schemas.microsoft.com/office/drawing/2014/main" id="{36564314-5945-4419-933D-6AE1CB413F1B}"/>
              </a:ext>
            </a:extLst>
          </p:cNvPr>
          <p:cNvSpPr/>
          <p:nvPr/>
        </p:nvSpPr>
        <p:spPr>
          <a:xfrm>
            <a:off x="6894443" y="261390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676BB3D9-BC0E-45F4-8A98-DA1559576A54}"/>
              </a:ext>
            </a:extLst>
          </p:cNvPr>
          <p:cNvSpPr/>
          <p:nvPr/>
        </p:nvSpPr>
        <p:spPr>
          <a:xfrm>
            <a:off x="7751030" y="26272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850</Words>
  <Application>Microsoft Office PowerPoint</Application>
  <PresentationFormat>와이드스크린</PresentationFormat>
  <Paragraphs>392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55</cp:revision>
  <dcterms:created xsi:type="dcterms:W3CDTF">2023-07-08T05:34:30Z</dcterms:created>
  <dcterms:modified xsi:type="dcterms:W3CDTF">2023-07-16T09:58:55Z</dcterms:modified>
</cp:coreProperties>
</file>