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46" r:id="rId6"/>
    <p:sldId id="547" r:id="rId7"/>
    <p:sldId id="538" r:id="rId8"/>
    <p:sldId id="548" r:id="rId9"/>
    <p:sldId id="549" r:id="rId10"/>
    <p:sldId id="550" r:id="rId11"/>
    <p:sldId id="535" r:id="rId12"/>
    <p:sldId id="551" r:id="rId13"/>
    <p:sldId id="552" r:id="rId14"/>
    <p:sldId id="553" r:id="rId15"/>
    <p:sldId id="554" r:id="rId16"/>
    <p:sldId id="539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>
        <p:scale>
          <a:sx n="75" d="100"/>
          <a:sy n="75" d="100"/>
        </p:scale>
        <p:origin x="979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058BC-3651-4F2C-BACA-7CD863AE11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14EDC-E103-4ED4-ABC4-DD8668ED3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tcDoms_HMM (bash)</a:t>
          </a:r>
        </a:p>
      </dgm:t>
    </dgm:pt>
    <dgm:pt modelId="{4CC3AF8E-6AD5-431F-96ED-014725CF4A6F}" type="parTrans" cxnId="{E4E71231-1F53-4EAF-BB14-C7D1C16D6467}">
      <dgm:prSet/>
      <dgm:spPr/>
      <dgm:t>
        <a:bodyPr/>
        <a:lstStyle/>
        <a:p>
          <a:endParaRPr lang="en-US"/>
        </a:p>
      </dgm:t>
    </dgm:pt>
    <dgm:pt modelId="{9A58C55A-2EDD-4F26-9876-F89AAF0F9EA8}" type="sibTrans" cxnId="{E4E71231-1F53-4EAF-BB14-C7D1C16D6467}">
      <dgm:prSet/>
      <dgm:spPr/>
      <dgm:t>
        <a:bodyPr/>
        <a:lstStyle/>
        <a:p>
          <a:endParaRPr lang="en-US"/>
        </a:p>
      </dgm:t>
    </dgm:pt>
    <dgm:pt modelId="{76EEF23B-EEAF-448D-855B-C8CF5FB81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Annotate script (bash)</a:t>
          </a:r>
        </a:p>
      </dgm:t>
    </dgm:pt>
    <dgm:pt modelId="{2AC98DD8-4C2C-4DA5-B90A-EB714F4EE736}" type="parTrans" cxnId="{457F48A7-B886-44C3-A951-7D9674A9E258}">
      <dgm:prSet/>
      <dgm:spPr/>
      <dgm:t>
        <a:bodyPr/>
        <a:lstStyle/>
        <a:p>
          <a:endParaRPr lang="en-US"/>
        </a:p>
      </dgm:t>
    </dgm:pt>
    <dgm:pt modelId="{BA8E2A2D-C787-4F9A-B660-38DBF25B1BCF}" type="sibTrans" cxnId="{457F48A7-B886-44C3-A951-7D9674A9E258}">
      <dgm:prSet/>
      <dgm:spPr/>
      <dgm:t>
        <a:bodyPr/>
        <a:lstStyle/>
        <a:p>
          <a:endParaRPr lang="en-US"/>
        </a:p>
      </dgm:t>
    </dgm:pt>
    <dgm:pt modelId="{06E7F8BD-1E10-4D30-8E53-0CE63E87C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 best annotation (python)</a:t>
          </a:r>
        </a:p>
      </dgm:t>
    </dgm:pt>
    <dgm:pt modelId="{B83830F2-F2C9-4A98-82D5-DB3BD507F962}" type="parTrans" cxnId="{ABD3831D-E7DD-4F6D-B6DA-941962E2C6B3}">
      <dgm:prSet/>
      <dgm:spPr/>
      <dgm:t>
        <a:bodyPr/>
        <a:lstStyle/>
        <a:p>
          <a:endParaRPr lang="en-US"/>
        </a:p>
      </dgm:t>
    </dgm:pt>
    <dgm:pt modelId="{EF307F31-B949-41C8-B843-F8BCC1F2371A}" type="sibTrans" cxnId="{ABD3831D-E7DD-4F6D-B6DA-941962E2C6B3}">
      <dgm:prSet/>
      <dgm:spPr/>
      <dgm:t>
        <a:bodyPr/>
        <a:lstStyle/>
        <a:p>
          <a:endParaRPr lang="en-US"/>
        </a:p>
      </dgm:t>
    </dgm:pt>
    <dgm:pt modelId="{3BA497C9-EA01-42B6-86B8-7478B2C69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+4 scripts to generate plots (python)</a:t>
          </a:r>
        </a:p>
      </dgm:t>
    </dgm:pt>
    <dgm:pt modelId="{C208523C-7DBE-49BB-8A50-36A0F8B0CE7D}" type="parTrans" cxnId="{EB8AB752-3E14-4042-B198-C9CFB62B70CD}">
      <dgm:prSet/>
      <dgm:spPr/>
      <dgm:t>
        <a:bodyPr/>
        <a:lstStyle/>
        <a:p>
          <a:endParaRPr lang="en-US"/>
        </a:p>
      </dgm:t>
    </dgm:pt>
    <dgm:pt modelId="{4959C08C-97D8-4070-B540-3DF70F046450}" type="sibTrans" cxnId="{EB8AB752-3E14-4042-B198-C9CFB62B70CD}">
      <dgm:prSet/>
      <dgm:spPr/>
      <dgm:t>
        <a:bodyPr/>
        <a:lstStyle/>
        <a:p>
          <a:endParaRPr lang="en-US"/>
        </a:p>
      </dgm:t>
    </dgm:pt>
    <dgm:pt modelId="{2F1E8BD4-B0E6-43BE-958F-846581E6111B}" type="pres">
      <dgm:prSet presAssocID="{5EB058BC-3651-4F2C-BACA-7CD863AE116A}" presName="root" presStyleCnt="0">
        <dgm:presLayoutVars>
          <dgm:dir/>
          <dgm:resizeHandles val="exact"/>
        </dgm:presLayoutVars>
      </dgm:prSet>
      <dgm:spPr/>
    </dgm:pt>
    <dgm:pt modelId="{6522FFAA-5AC3-4B43-802F-AB6E6994A04F}" type="pres">
      <dgm:prSet presAssocID="{72214EDC-E103-4ED4-ABC4-DD8668ED3623}" presName="compNode" presStyleCnt="0"/>
      <dgm:spPr/>
    </dgm:pt>
    <dgm:pt modelId="{27B19EE0-8658-4481-B4C1-92870D3B3339}" type="pres">
      <dgm:prSet presAssocID="{72214EDC-E103-4ED4-ABC4-DD8668ED3623}" presName="bgRect" presStyleLbl="bgShp" presStyleIdx="0" presStyleCnt="4"/>
      <dgm:spPr/>
    </dgm:pt>
    <dgm:pt modelId="{9E0CB030-5DB2-4787-821C-56F2C4475B53}" type="pres">
      <dgm:prSet presAssocID="{72214EDC-E103-4ED4-ABC4-DD8668ED36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90D05FD5-4D4E-4509-9B9E-9F5D96B54D46}" type="pres">
      <dgm:prSet presAssocID="{72214EDC-E103-4ED4-ABC4-DD8668ED3623}" presName="spaceRect" presStyleCnt="0"/>
      <dgm:spPr/>
    </dgm:pt>
    <dgm:pt modelId="{4671AA26-CD07-4C29-97AD-DE9C215D799E}" type="pres">
      <dgm:prSet presAssocID="{72214EDC-E103-4ED4-ABC4-DD8668ED3623}" presName="parTx" presStyleLbl="revTx" presStyleIdx="0" presStyleCnt="4">
        <dgm:presLayoutVars>
          <dgm:chMax val="0"/>
          <dgm:chPref val="0"/>
        </dgm:presLayoutVars>
      </dgm:prSet>
      <dgm:spPr/>
    </dgm:pt>
    <dgm:pt modelId="{B0D1EC10-E36C-4AC8-B9E5-CF38BD8DD261}" type="pres">
      <dgm:prSet presAssocID="{9A58C55A-2EDD-4F26-9876-F89AAF0F9EA8}" presName="sibTrans" presStyleCnt="0"/>
      <dgm:spPr/>
    </dgm:pt>
    <dgm:pt modelId="{D9070396-CD8E-410B-A9AE-6E7916B6995E}" type="pres">
      <dgm:prSet presAssocID="{76EEF23B-EEAF-448D-855B-C8CF5FB8157A}" presName="compNode" presStyleCnt="0"/>
      <dgm:spPr/>
    </dgm:pt>
    <dgm:pt modelId="{5F0744FA-D989-416B-B50C-BBCD843E5879}" type="pres">
      <dgm:prSet presAssocID="{76EEF23B-EEAF-448D-855B-C8CF5FB8157A}" presName="bgRect" presStyleLbl="bgShp" presStyleIdx="1" presStyleCnt="4"/>
      <dgm:spPr/>
    </dgm:pt>
    <dgm:pt modelId="{F1A865F5-7749-4D9C-980D-EF005BD198AA}" type="pres">
      <dgm:prSet presAssocID="{76EEF23B-EEAF-448D-855B-C8CF5FB815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47C20673-2543-48A9-8D18-A905E7329138}" type="pres">
      <dgm:prSet presAssocID="{76EEF23B-EEAF-448D-855B-C8CF5FB8157A}" presName="spaceRect" presStyleCnt="0"/>
      <dgm:spPr/>
    </dgm:pt>
    <dgm:pt modelId="{3338A971-CD1E-4FF7-96AB-DF5E2DBFC7C1}" type="pres">
      <dgm:prSet presAssocID="{76EEF23B-EEAF-448D-855B-C8CF5FB8157A}" presName="parTx" presStyleLbl="revTx" presStyleIdx="1" presStyleCnt="4">
        <dgm:presLayoutVars>
          <dgm:chMax val="0"/>
          <dgm:chPref val="0"/>
        </dgm:presLayoutVars>
      </dgm:prSet>
      <dgm:spPr/>
    </dgm:pt>
    <dgm:pt modelId="{01E4DBBB-70AA-4F4F-8A94-42C4489D0555}" type="pres">
      <dgm:prSet presAssocID="{BA8E2A2D-C787-4F9A-B660-38DBF25B1BCF}" presName="sibTrans" presStyleCnt="0"/>
      <dgm:spPr/>
    </dgm:pt>
    <dgm:pt modelId="{C015BA46-3B42-46E5-A7CB-76D9EBCE8D37}" type="pres">
      <dgm:prSet presAssocID="{06E7F8BD-1E10-4D30-8E53-0CE63E87C7D6}" presName="compNode" presStyleCnt="0"/>
      <dgm:spPr/>
    </dgm:pt>
    <dgm:pt modelId="{BD9EFDC8-4F72-4C30-AE2C-B94E6C2ED10B}" type="pres">
      <dgm:prSet presAssocID="{06E7F8BD-1E10-4D30-8E53-0CE63E87C7D6}" presName="bgRect" presStyleLbl="bgShp" presStyleIdx="2" presStyleCnt="4"/>
      <dgm:spPr/>
    </dgm:pt>
    <dgm:pt modelId="{4F2CAD6F-BB76-490B-A565-3D6224DA0146}" type="pres">
      <dgm:prSet presAssocID="{06E7F8BD-1E10-4D30-8E53-0CE63E87C7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4DAA9F4-942A-4CD8-BDCF-F06DC88EA0DE}" type="pres">
      <dgm:prSet presAssocID="{06E7F8BD-1E10-4D30-8E53-0CE63E87C7D6}" presName="spaceRect" presStyleCnt="0"/>
      <dgm:spPr/>
    </dgm:pt>
    <dgm:pt modelId="{912B0541-B413-4E90-8778-3EF818C16F16}" type="pres">
      <dgm:prSet presAssocID="{06E7F8BD-1E10-4D30-8E53-0CE63E87C7D6}" presName="parTx" presStyleLbl="revTx" presStyleIdx="2" presStyleCnt="4">
        <dgm:presLayoutVars>
          <dgm:chMax val="0"/>
          <dgm:chPref val="0"/>
        </dgm:presLayoutVars>
      </dgm:prSet>
      <dgm:spPr/>
    </dgm:pt>
    <dgm:pt modelId="{09A1A13E-89D1-43FC-9B78-924FD9298863}" type="pres">
      <dgm:prSet presAssocID="{EF307F31-B949-41C8-B843-F8BCC1F2371A}" presName="sibTrans" presStyleCnt="0"/>
      <dgm:spPr/>
    </dgm:pt>
    <dgm:pt modelId="{3C058AE4-5289-4F1F-9009-D9EF0EFB3A74}" type="pres">
      <dgm:prSet presAssocID="{3BA497C9-EA01-42B6-86B8-7478B2C695F6}" presName="compNode" presStyleCnt="0"/>
      <dgm:spPr/>
    </dgm:pt>
    <dgm:pt modelId="{A10A997A-5826-421B-B3DC-87DE26A188DE}" type="pres">
      <dgm:prSet presAssocID="{3BA497C9-EA01-42B6-86B8-7478B2C695F6}" presName="bgRect" presStyleLbl="bgShp" presStyleIdx="3" presStyleCnt="4"/>
      <dgm:spPr/>
    </dgm:pt>
    <dgm:pt modelId="{C7B672C0-D2C3-4F74-B7A5-F32045DEEF67}" type="pres">
      <dgm:prSet presAssocID="{3BA497C9-EA01-42B6-86B8-7478B2C695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880AF65-8A1D-41E6-AF97-2F540A45F5BF}" type="pres">
      <dgm:prSet presAssocID="{3BA497C9-EA01-42B6-86B8-7478B2C695F6}" presName="spaceRect" presStyleCnt="0"/>
      <dgm:spPr/>
    </dgm:pt>
    <dgm:pt modelId="{43CEAE9D-0398-4E2D-A35C-A960A2FCBE26}" type="pres">
      <dgm:prSet presAssocID="{3BA497C9-EA01-42B6-86B8-7478B2C695F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3831D-E7DD-4F6D-B6DA-941962E2C6B3}" srcId="{5EB058BC-3651-4F2C-BACA-7CD863AE116A}" destId="{06E7F8BD-1E10-4D30-8E53-0CE63E87C7D6}" srcOrd="2" destOrd="0" parTransId="{B83830F2-F2C9-4A98-82D5-DB3BD507F962}" sibTransId="{EF307F31-B949-41C8-B843-F8BCC1F2371A}"/>
    <dgm:cxn modelId="{E4E71231-1F53-4EAF-BB14-C7D1C16D6467}" srcId="{5EB058BC-3651-4F2C-BACA-7CD863AE116A}" destId="{72214EDC-E103-4ED4-ABC4-DD8668ED3623}" srcOrd="0" destOrd="0" parTransId="{4CC3AF8E-6AD5-431F-96ED-014725CF4A6F}" sibTransId="{9A58C55A-2EDD-4F26-9876-F89AAF0F9EA8}"/>
    <dgm:cxn modelId="{B5F2FF5C-3E55-4570-AC36-29B1E1B34CEF}" type="presOf" srcId="{72214EDC-E103-4ED4-ABC4-DD8668ED3623}" destId="{4671AA26-CD07-4C29-97AD-DE9C215D799E}" srcOrd="0" destOrd="0" presId="urn:microsoft.com/office/officeart/2018/2/layout/IconVerticalSolidList"/>
    <dgm:cxn modelId="{EB8AB752-3E14-4042-B198-C9CFB62B70CD}" srcId="{5EB058BC-3651-4F2C-BACA-7CD863AE116A}" destId="{3BA497C9-EA01-42B6-86B8-7478B2C695F6}" srcOrd="3" destOrd="0" parTransId="{C208523C-7DBE-49BB-8A50-36A0F8B0CE7D}" sibTransId="{4959C08C-97D8-4070-B540-3DF70F046450}"/>
    <dgm:cxn modelId="{9824699A-7DC7-4F48-AE5E-4D1358766E35}" type="presOf" srcId="{3BA497C9-EA01-42B6-86B8-7478B2C695F6}" destId="{43CEAE9D-0398-4E2D-A35C-A960A2FCBE26}" srcOrd="0" destOrd="0" presId="urn:microsoft.com/office/officeart/2018/2/layout/IconVerticalSolidList"/>
    <dgm:cxn modelId="{457F48A7-B886-44C3-A951-7D9674A9E258}" srcId="{5EB058BC-3651-4F2C-BACA-7CD863AE116A}" destId="{76EEF23B-EEAF-448D-855B-C8CF5FB8157A}" srcOrd="1" destOrd="0" parTransId="{2AC98DD8-4C2C-4DA5-B90A-EB714F4EE736}" sibTransId="{BA8E2A2D-C787-4F9A-B660-38DBF25B1BCF}"/>
    <dgm:cxn modelId="{9A544FAC-5C38-4C22-9E17-EE29714AA207}" type="presOf" srcId="{06E7F8BD-1E10-4D30-8E53-0CE63E87C7D6}" destId="{912B0541-B413-4E90-8778-3EF818C16F16}" srcOrd="0" destOrd="0" presId="urn:microsoft.com/office/officeart/2018/2/layout/IconVerticalSolidList"/>
    <dgm:cxn modelId="{33F18AAC-76AE-4598-B68C-F32C7852DA67}" type="presOf" srcId="{76EEF23B-EEAF-448D-855B-C8CF5FB8157A}" destId="{3338A971-CD1E-4FF7-96AB-DF5E2DBFC7C1}" srcOrd="0" destOrd="0" presId="urn:microsoft.com/office/officeart/2018/2/layout/IconVerticalSolidList"/>
    <dgm:cxn modelId="{60CBD5BE-BD41-480A-B7FC-D9C07770A043}" type="presOf" srcId="{5EB058BC-3651-4F2C-BACA-7CD863AE116A}" destId="{2F1E8BD4-B0E6-43BE-958F-846581E6111B}" srcOrd="0" destOrd="0" presId="urn:microsoft.com/office/officeart/2018/2/layout/IconVerticalSolidList"/>
    <dgm:cxn modelId="{9E6BB18B-0A2D-4BD2-81CC-3BF7C79C5A2D}" type="presParOf" srcId="{2F1E8BD4-B0E6-43BE-958F-846581E6111B}" destId="{6522FFAA-5AC3-4B43-802F-AB6E6994A04F}" srcOrd="0" destOrd="0" presId="urn:microsoft.com/office/officeart/2018/2/layout/IconVerticalSolidList"/>
    <dgm:cxn modelId="{9A8C1AB0-0AEF-4417-A22D-D4B0492E01F2}" type="presParOf" srcId="{6522FFAA-5AC3-4B43-802F-AB6E6994A04F}" destId="{27B19EE0-8658-4481-B4C1-92870D3B3339}" srcOrd="0" destOrd="0" presId="urn:microsoft.com/office/officeart/2018/2/layout/IconVerticalSolidList"/>
    <dgm:cxn modelId="{F28165DA-981A-4F36-93E0-C30268212884}" type="presParOf" srcId="{6522FFAA-5AC3-4B43-802F-AB6E6994A04F}" destId="{9E0CB030-5DB2-4787-821C-56F2C4475B53}" srcOrd="1" destOrd="0" presId="urn:microsoft.com/office/officeart/2018/2/layout/IconVerticalSolidList"/>
    <dgm:cxn modelId="{D9284AEA-C359-4FBD-B037-CEB94CC68F28}" type="presParOf" srcId="{6522FFAA-5AC3-4B43-802F-AB6E6994A04F}" destId="{90D05FD5-4D4E-4509-9B9E-9F5D96B54D46}" srcOrd="2" destOrd="0" presId="urn:microsoft.com/office/officeart/2018/2/layout/IconVerticalSolidList"/>
    <dgm:cxn modelId="{90245616-6CD8-48EF-B9B4-634268DE6E22}" type="presParOf" srcId="{6522FFAA-5AC3-4B43-802F-AB6E6994A04F}" destId="{4671AA26-CD07-4C29-97AD-DE9C215D799E}" srcOrd="3" destOrd="0" presId="urn:microsoft.com/office/officeart/2018/2/layout/IconVerticalSolidList"/>
    <dgm:cxn modelId="{20EE2AED-4785-4BF7-82F9-300C82988FB5}" type="presParOf" srcId="{2F1E8BD4-B0E6-43BE-958F-846581E6111B}" destId="{B0D1EC10-E36C-4AC8-B9E5-CF38BD8DD261}" srcOrd="1" destOrd="0" presId="urn:microsoft.com/office/officeart/2018/2/layout/IconVerticalSolidList"/>
    <dgm:cxn modelId="{083BCB68-DC54-4128-AB13-C60A138C51F8}" type="presParOf" srcId="{2F1E8BD4-B0E6-43BE-958F-846581E6111B}" destId="{D9070396-CD8E-410B-A9AE-6E7916B6995E}" srcOrd="2" destOrd="0" presId="urn:microsoft.com/office/officeart/2018/2/layout/IconVerticalSolidList"/>
    <dgm:cxn modelId="{CCD9817B-1A89-4DD7-8EF5-D01FBDDB5695}" type="presParOf" srcId="{D9070396-CD8E-410B-A9AE-6E7916B6995E}" destId="{5F0744FA-D989-416B-B50C-BBCD843E5879}" srcOrd="0" destOrd="0" presId="urn:microsoft.com/office/officeart/2018/2/layout/IconVerticalSolidList"/>
    <dgm:cxn modelId="{954F09F1-F685-4B92-9B09-9ED05A6C0D46}" type="presParOf" srcId="{D9070396-CD8E-410B-A9AE-6E7916B6995E}" destId="{F1A865F5-7749-4D9C-980D-EF005BD198AA}" srcOrd="1" destOrd="0" presId="urn:microsoft.com/office/officeart/2018/2/layout/IconVerticalSolidList"/>
    <dgm:cxn modelId="{BF894BE2-69FE-473F-B525-80C7FA5EC3F2}" type="presParOf" srcId="{D9070396-CD8E-410B-A9AE-6E7916B6995E}" destId="{47C20673-2543-48A9-8D18-A905E7329138}" srcOrd="2" destOrd="0" presId="urn:microsoft.com/office/officeart/2018/2/layout/IconVerticalSolidList"/>
    <dgm:cxn modelId="{F522128C-524C-40CA-BB5D-7A3EEE3E67AE}" type="presParOf" srcId="{D9070396-CD8E-410B-A9AE-6E7916B6995E}" destId="{3338A971-CD1E-4FF7-96AB-DF5E2DBFC7C1}" srcOrd="3" destOrd="0" presId="urn:microsoft.com/office/officeart/2018/2/layout/IconVerticalSolidList"/>
    <dgm:cxn modelId="{803B7F38-2BD1-461D-8716-C2E0161AF2B5}" type="presParOf" srcId="{2F1E8BD4-B0E6-43BE-958F-846581E6111B}" destId="{01E4DBBB-70AA-4F4F-8A94-42C4489D0555}" srcOrd="3" destOrd="0" presId="urn:microsoft.com/office/officeart/2018/2/layout/IconVerticalSolidList"/>
    <dgm:cxn modelId="{27A57CEF-56C2-4DEE-BF10-4E4E8C9C796E}" type="presParOf" srcId="{2F1E8BD4-B0E6-43BE-958F-846581E6111B}" destId="{C015BA46-3B42-46E5-A7CB-76D9EBCE8D37}" srcOrd="4" destOrd="0" presId="urn:microsoft.com/office/officeart/2018/2/layout/IconVerticalSolidList"/>
    <dgm:cxn modelId="{A8492D77-EBD6-4A11-89AF-E54BEB09B6A2}" type="presParOf" srcId="{C015BA46-3B42-46E5-A7CB-76D9EBCE8D37}" destId="{BD9EFDC8-4F72-4C30-AE2C-B94E6C2ED10B}" srcOrd="0" destOrd="0" presId="urn:microsoft.com/office/officeart/2018/2/layout/IconVerticalSolidList"/>
    <dgm:cxn modelId="{820F798F-A7A0-41A8-8010-F8AE424EB3F5}" type="presParOf" srcId="{C015BA46-3B42-46E5-A7CB-76D9EBCE8D37}" destId="{4F2CAD6F-BB76-490B-A565-3D6224DA0146}" srcOrd="1" destOrd="0" presId="urn:microsoft.com/office/officeart/2018/2/layout/IconVerticalSolidList"/>
    <dgm:cxn modelId="{88A8CED8-B67D-46A2-A75E-B675DFCAB22E}" type="presParOf" srcId="{C015BA46-3B42-46E5-A7CB-76D9EBCE8D37}" destId="{74DAA9F4-942A-4CD8-BDCF-F06DC88EA0DE}" srcOrd="2" destOrd="0" presId="urn:microsoft.com/office/officeart/2018/2/layout/IconVerticalSolidList"/>
    <dgm:cxn modelId="{B4DB1313-BEBA-4279-B81B-D528D76D1D5D}" type="presParOf" srcId="{C015BA46-3B42-46E5-A7CB-76D9EBCE8D37}" destId="{912B0541-B413-4E90-8778-3EF818C16F16}" srcOrd="3" destOrd="0" presId="urn:microsoft.com/office/officeart/2018/2/layout/IconVerticalSolidList"/>
    <dgm:cxn modelId="{0E3DA6BA-0DEA-4544-BD1B-1FAEE659A3A1}" type="presParOf" srcId="{2F1E8BD4-B0E6-43BE-958F-846581E6111B}" destId="{09A1A13E-89D1-43FC-9B78-924FD9298863}" srcOrd="5" destOrd="0" presId="urn:microsoft.com/office/officeart/2018/2/layout/IconVerticalSolidList"/>
    <dgm:cxn modelId="{15D51536-C11C-4D00-9048-13E5455ED458}" type="presParOf" srcId="{2F1E8BD4-B0E6-43BE-958F-846581E6111B}" destId="{3C058AE4-5289-4F1F-9009-D9EF0EFB3A74}" srcOrd="6" destOrd="0" presId="urn:microsoft.com/office/officeart/2018/2/layout/IconVerticalSolidList"/>
    <dgm:cxn modelId="{C4BCEE5D-3555-4E0D-A8F8-A674ACFADF18}" type="presParOf" srcId="{3C058AE4-5289-4F1F-9009-D9EF0EFB3A74}" destId="{A10A997A-5826-421B-B3DC-87DE26A188DE}" srcOrd="0" destOrd="0" presId="urn:microsoft.com/office/officeart/2018/2/layout/IconVerticalSolidList"/>
    <dgm:cxn modelId="{0370BA66-3FE8-4AA1-A0FF-EDB3D74DD1FB}" type="presParOf" srcId="{3C058AE4-5289-4F1F-9009-D9EF0EFB3A74}" destId="{C7B672C0-D2C3-4F74-B7A5-F32045DEEF67}" srcOrd="1" destOrd="0" presId="urn:microsoft.com/office/officeart/2018/2/layout/IconVerticalSolidList"/>
    <dgm:cxn modelId="{09B25452-1589-480F-8072-26CC57E6F160}" type="presParOf" srcId="{3C058AE4-5289-4F1F-9009-D9EF0EFB3A74}" destId="{4880AF65-8A1D-41E6-AF97-2F540A45F5BF}" srcOrd="2" destOrd="0" presId="urn:microsoft.com/office/officeart/2018/2/layout/IconVerticalSolidList"/>
    <dgm:cxn modelId="{6001C749-3F52-446E-8F5F-A9C9EC639A70}" type="presParOf" srcId="{3C058AE4-5289-4F1F-9009-D9EF0EFB3A74}" destId="{43CEAE9D-0398-4E2D-A35C-A960A2FCBE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19EE0-8658-4481-B4C1-92870D3B3339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CB030-5DB2-4787-821C-56F2C4475B53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AA26-CD07-4C29-97AD-DE9C215D799E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Download tcDoms_HMM (bash)</a:t>
          </a:r>
        </a:p>
      </dsp:txBody>
      <dsp:txXfrm>
        <a:off x="1184076" y="2022"/>
        <a:ext cx="4988123" cy="1025174"/>
      </dsp:txXfrm>
    </dsp:sp>
    <dsp:sp modelId="{5F0744FA-D989-416B-B50C-BBCD843E5879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865F5-7749-4D9C-980D-EF005BD198AA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A971-CD1E-4FF7-96AB-DF5E2DBFC7C1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Annotate script (bash)</a:t>
          </a:r>
        </a:p>
      </dsp:txBody>
      <dsp:txXfrm>
        <a:off x="1184076" y="1283491"/>
        <a:ext cx="4988123" cy="1025174"/>
      </dsp:txXfrm>
    </dsp:sp>
    <dsp:sp modelId="{BD9EFDC8-4F72-4C30-AE2C-B94E6C2ED10B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AD6F-BB76-490B-A565-3D6224DA0146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B0541-B413-4E90-8778-3EF818C16F16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Pick best annotation (python)</a:t>
          </a:r>
        </a:p>
      </dsp:txBody>
      <dsp:txXfrm>
        <a:off x="1184076" y="2564959"/>
        <a:ext cx="4988123" cy="1025174"/>
      </dsp:txXfrm>
    </dsp:sp>
    <dsp:sp modelId="{A10A997A-5826-421B-B3DC-87DE26A188DE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672C0-D2C3-4F74-B7A5-F32045DEEF67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AE9D-0398-4E2D-A35C-A960A2FCBE26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+4 scripts to generate plots (python)</a:t>
          </a:r>
        </a:p>
      </dsp:txBody>
      <dsp:txXfrm>
        <a:off x="1184076" y="3846427"/>
        <a:ext cx="4988123" cy="102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Transporter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Dhruvi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318A-4233-9EA4-5F58-CBC38F75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 broken down by subclass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16A3F-09EF-D32E-BCB3-0D17486029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87" y="1843714"/>
            <a:ext cx="4862314" cy="4992078"/>
          </a:xfrm>
          <a:prstGeom prst="rect">
            <a:avLst/>
          </a:prstGeom>
          <a:noFill/>
        </p:spPr>
      </p:pic>
      <p:pic>
        <p:nvPicPr>
          <p:cNvPr id="9" name="Picture 8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33A94F2B-271C-8A8E-A5A6-2E58B55F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29" y="1843714"/>
            <a:ext cx="4600907" cy="5005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0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4EAD-B814-D29F-BD49-7B4260C9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break down 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5952AA-B92D-F0EE-BCE2-F24BA5817B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01" y="1968156"/>
            <a:ext cx="4600827" cy="4889844"/>
          </a:xfrm>
          <a:prstGeom prst="rect">
            <a:avLst/>
          </a:prstGeom>
          <a:noFill/>
        </p:spPr>
      </p:pic>
      <p:pic>
        <p:nvPicPr>
          <p:cNvPr id="8" name="Picture 7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AD386C5D-C57C-D025-4F1D-1A6A2A4E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2" y="1968156"/>
            <a:ext cx="3555958" cy="4884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4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D9F-4828-1B29-8728-3842D81F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 break down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EC345-53F7-C528-1A94-1FC64B97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22" y="2042256"/>
            <a:ext cx="4038997" cy="4422552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12F46-FCE2-CA72-2A30-7E7C29DB5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39" y="2042256"/>
            <a:ext cx="3536675" cy="4813808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CA1B8-91DB-9F6D-58C9-397C4059E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27" y="2042256"/>
            <a:ext cx="3536675" cy="4816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5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steps- all in tandem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Npac</a:t>
            </a:r>
            <a:r>
              <a:rPr lang="en-US" dirty="0"/>
              <a:t> proteins against refence</a:t>
            </a:r>
          </a:p>
          <a:p>
            <a:r>
              <a:rPr lang="en-US" dirty="0"/>
              <a:t>Generate abundance plots </a:t>
            </a:r>
          </a:p>
          <a:p>
            <a:r>
              <a:rPr lang="en-US" dirty="0"/>
              <a:t>Dive into other data collected to generate plots that explore deeper questions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Refence DB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Comb through </a:t>
            </a:r>
            <a:r>
              <a:rPr lang="en-US" dirty="0" err="1"/>
              <a:t>InterPro</a:t>
            </a:r>
            <a:r>
              <a:rPr lang="en-US" dirty="0"/>
              <a:t> and member DBs to collect more transporter HMMs</a:t>
            </a:r>
          </a:p>
          <a:p>
            <a:r>
              <a:rPr lang="en-US" dirty="0"/>
              <a:t>Find a way to standardize results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Cross Refencing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 Verify that abundances make sense contextually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03" y="3090672"/>
            <a:ext cx="7763256" cy="676656"/>
          </a:xfrm>
        </p:spPr>
        <p:txBody>
          <a:bodyPr anchor="t">
            <a:normAutofit fontScale="90000"/>
          </a:bodyPr>
          <a:lstStyle/>
          <a:p>
            <a:r>
              <a:rPr lang="en-US" b="1" spc="600" dirty="0">
                <a:ln w="28575">
                  <a:noFill/>
                  <a:prstDash val="solid"/>
                </a:ln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HMMs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Hidden Markov Models, weight to amino acids in proteins sequences to classify them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Annotate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Using the HMMER program we can run our sample protein sequences file against the HMMs to obtain matches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pick the best matches for each protein to create a reference database with unique proteins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Running protein sequences from sample against refences, we know what transport proteins are in our sample and ask deeper questions 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Clean-up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Polish code in a way that is reproducible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4D20A-DFCC-A81C-9A2B-248CB5582BF8}"/>
              </a:ext>
            </a:extLst>
          </p:cNvPr>
          <p:cNvSpPr txBox="1"/>
          <p:nvPr/>
        </p:nvSpPr>
        <p:spPr>
          <a:xfrm>
            <a:off x="721243" y="5581816"/>
            <a:ext cx="1074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Goal: To explore the role and function of Transporter proteins in North Pacific Plankton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16E2-F242-6C3C-3059-EC2E545A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0C1BD-D815-684C-7A3E-45CD1FB8B4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4A891C-C412-ABEA-0E78-A32547095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for version control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3AC4D-FAE5-FAEB-402C-0C71F16BF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Co-lab +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0119A9-EF5D-7352-B193-70337F7547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Write python and bash scripts respectively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F5ABB0-CC7C-FE5B-55BA-89911C8B48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TcDoms</a:t>
            </a:r>
            <a:r>
              <a:rPr lang="en-US" dirty="0"/>
              <a:t> + </a:t>
            </a:r>
            <a:r>
              <a:rPr lang="en-US" dirty="0" err="1"/>
              <a:t>Interpro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E56B30-3AC5-D3A7-AF00-C1C8838B89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Currently sourcing HMMs from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5D9F65-5BF4-8A1D-C8F3-7917DD81C4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5747D3-940D-6FD4-1D35-53BBA178A5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Running bash scripts for now, accesses remote server</a:t>
            </a:r>
          </a:p>
        </p:txBody>
      </p:sp>
      <p:pic>
        <p:nvPicPr>
          <p:cNvPr id="22" name="Picture Placeholder 2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C66413C-7620-FE0F-7BBE-157ADC7C358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5" b="45"/>
          <a:stretch>
            <a:fillRect/>
          </a:stretch>
        </p:blipFill>
        <p:spPr/>
      </p:pic>
      <p:pic>
        <p:nvPicPr>
          <p:cNvPr id="24" name="Picture Placeholder 23" descr="A logo of a company&#10;&#10;Description automatically generated">
            <a:extLst>
              <a:ext uri="{FF2B5EF4-FFF2-40B4-BE49-F238E27FC236}">
                <a16:creationId xmlns:a16="http://schemas.microsoft.com/office/drawing/2014/main" id="{8A6E4F21-4CD9-BEC2-449B-473AC7F0C1E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19180" r="19180"/>
          <a:stretch>
            <a:fillRect/>
          </a:stretch>
        </p:blipFill>
        <p:spPr>
          <a:xfrm>
            <a:off x="3946787" y="2505584"/>
            <a:ext cx="1069848" cy="1069848"/>
          </a:xfrm>
        </p:spPr>
      </p:pic>
      <p:pic>
        <p:nvPicPr>
          <p:cNvPr id="1028" name="Picture 4" descr="Linux Logo and symbol, meaning, history, PNG, brand">
            <a:extLst>
              <a:ext uri="{FF2B5EF4-FFF2-40B4-BE49-F238E27FC236}">
                <a16:creationId xmlns:a16="http://schemas.microsoft.com/office/drawing/2014/main" id="{9FEAF678-2ACE-30BF-AC2E-C2A1C7F45ACD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 b="47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3CCACA6-FCF3-E0B1-FF2E-7EF6FF14AA5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AE72BA-A7FC-D502-3DCC-5F87B782F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953" y="3109216"/>
            <a:ext cx="1069848" cy="1069848"/>
          </a:xfrm>
          <a:prstGeom prst="rect">
            <a:avLst/>
          </a:prstGeom>
        </p:spPr>
      </p:pic>
      <p:pic>
        <p:nvPicPr>
          <p:cNvPr id="1030" name="Picture 6" descr="InterPro">
            <a:extLst>
              <a:ext uri="{FF2B5EF4-FFF2-40B4-BE49-F238E27FC236}">
                <a16:creationId xmlns:a16="http://schemas.microsoft.com/office/drawing/2014/main" id="{B4E8B3A5-9FB5-C731-9663-4A01F218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64" y="2592644"/>
            <a:ext cx="836356" cy="8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102D7B-8344-752A-5BEA-867C66A39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052" y="3230003"/>
            <a:ext cx="545132" cy="7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8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39" y="2601986"/>
            <a:ext cx="4136249" cy="164450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Current Progress: scripts  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B2C132C-1AFD-3499-2DCD-1D378AC97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9475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ED73-E789-7269-8BD6-589333D3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Exploration- Initial stages </a:t>
            </a:r>
          </a:p>
        </p:txBody>
      </p:sp>
      <p:pic>
        <p:nvPicPr>
          <p:cNvPr id="18" name="Picture 17" descr="A picture containing text, handwriting, diagram, font&#10;&#10;Description automatically generated">
            <a:extLst>
              <a:ext uri="{FF2B5EF4-FFF2-40B4-BE49-F238E27FC236}">
                <a16:creationId xmlns:a16="http://schemas.microsoft.com/office/drawing/2014/main" id="{9F83E5FF-16BD-472A-4C91-7F4C9D694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068" y="1825625"/>
            <a:ext cx="403586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05C28C-9C57-DEC1-AAE9-09563727F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608" y="1825625"/>
            <a:ext cx="5181600" cy="2292857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BCD1AE-0F58-E821-4E6C-9502CD9BC5A9}"/>
              </a:ext>
            </a:extLst>
          </p:cNvPr>
          <p:cNvSpPr txBox="1"/>
          <p:nvPr/>
        </p:nvSpPr>
        <p:spPr>
          <a:xfrm>
            <a:off x="6007608" y="4465674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Top: Which substrate has the most transporters specified for it?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Left: Which type of transporter proteins are the most abundant?</a:t>
            </a:r>
          </a:p>
        </p:txBody>
      </p:sp>
    </p:spTree>
    <p:extLst>
      <p:ext uri="{BB962C8B-B14F-4D97-AF65-F5344CB8AC3E}">
        <p14:creationId xmlns:p14="http://schemas.microsoft.com/office/powerpoint/2010/main" val="17541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CB6-BB1C-46E9-0351-8F370226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initial stages</a:t>
            </a:r>
          </a:p>
        </p:txBody>
      </p:sp>
      <p:pic>
        <p:nvPicPr>
          <p:cNvPr id="7" name="Content Placeholder 6" descr="A picture containing text, handwriting, font, calligraphy&#10;&#10;Description automatically generated">
            <a:extLst>
              <a:ext uri="{FF2B5EF4-FFF2-40B4-BE49-F238E27FC236}">
                <a16:creationId xmlns:a16="http://schemas.microsoft.com/office/drawing/2014/main" id="{FA549B66-1E09-F96B-FB9C-D61551DCD9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0360"/>
            <a:ext cx="5181600" cy="352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0FD4C-6B17-AA68-6FF2-6039DB118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0360"/>
            <a:ext cx="5181600" cy="193635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B5BB0-0F54-2654-1DD4-E0AD5E0149BD}"/>
              </a:ext>
            </a:extLst>
          </p:cNvPr>
          <p:cNvSpPr txBox="1"/>
          <p:nvPr/>
        </p:nvSpPr>
        <p:spPr>
          <a:xfrm>
            <a:off x="6096000" y="42849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</a:rPr>
              <a:t>Top: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How does time of day affect which transporters are activated?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Left: How does transporter abundance change with depth &amp;/or location?</a:t>
            </a:r>
          </a:p>
        </p:txBody>
      </p:sp>
    </p:spTree>
    <p:extLst>
      <p:ext uri="{BB962C8B-B14F-4D97-AF65-F5344CB8AC3E}">
        <p14:creationId xmlns:p14="http://schemas.microsoft.com/office/powerpoint/2010/main" val="263701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E95D-8369-0324-AEC9-C27EEF6F6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B2635-2CC7-4696-0ADF-B5576B2BA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</a:t>
            </a:r>
          </a:p>
        </p:txBody>
      </p:sp>
    </p:spTree>
    <p:extLst>
      <p:ext uri="{BB962C8B-B14F-4D97-AF65-F5344CB8AC3E}">
        <p14:creationId xmlns:p14="http://schemas.microsoft.com/office/powerpoint/2010/main" val="22471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BEBBBC0-F6D3-D752-D0C9-999C7069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0"/>
            <a:ext cx="538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8415-060B-CEE2-DE05-14ABC54B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Breakdown of refences </a:t>
            </a:r>
          </a:p>
        </p:txBody>
      </p:sp>
      <p:pic>
        <p:nvPicPr>
          <p:cNvPr id="4098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69A2EF1D-FCE1-A107-E022-1ABC10E1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6754" y="1901952"/>
            <a:ext cx="4398492" cy="49560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2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1377</TotalTime>
  <Words>302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Transporter Project </vt:lpstr>
      <vt:lpstr>overview</vt:lpstr>
      <vt:lpstr>Tools</vt:lpstr>
      <vt:lpstr>Current Progress: scripts  </vt:lpstr>
      <vt:lpstr>Data Exploration- Initial stages </vt:lpstr>
      <vt:lpstr>Data Exploration- initial stages</vt:lpstr>
      <vt:lpstr>Data exploration </vt:lpstr>
      <vt:lpstr>PowerPoint Presentation</vt:lpstr>
      <vt:lpstr>Breakdown of refences </vt:lpstr>
      <vt:lpstr>Refs broken down by subclass </vt:lpstr>
      <vt:lpstr>Subclass break down cont.</vt:lpstr>
      <vt:lpstr>Subclass break down cont.</vt:lpstr>
      <vt:lpstr>Next steps- all in tandem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Transporter Project </dc:title>
  <dc:creator>dhruvi joshi</dc:creator>
  <cp:lastModifiedBy>dhruvi joshi</cp:lastModifiedBy>
  <cp:revision>1</cp:revision>
  <dcterms:created xsi:type="dcterms:W3CDTF">2023-07-11T22:33:00Z</dcterms:created>
  <dcterms:modified xsi:type="dcterms:W3CDTF">2023-07-12T21:30:19Z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