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51" d="100"/>
          <a:sy n="151" d="100"/>
        </p:scale>
        <p:origin x="2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8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3437" y="1733550"/>
            <a:ext cx="7559040" cy="838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9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CMU 17630 Final Project Proposal</a:t>
            </a:r>
            <a:endParaRPr lang="en-US" sz="3290" dirty="0"/>
          </a:p>
        </p:txBody>
      </p:sp>
      <p:sp>
        <p:nvSpPr>
          <p:cNvPr id="3" name="Text 1"/>
          <p:cNvSpPr/>
          <p:nvPr/>
        </p:nvSpPr>
        <p:spPr>
          <a:xfrm>
            <a:off x="3419475" y="3114675"/>
            <a:ext cx="2391728" cy="271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95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AI-Powered Student Guide</a:t>
            </a:r>
            <a:endParaRPr lang="en-US" sz="1295" dirty="0"/>
          </a:p>
        </p:txBody>
      </p:sp>
      <p:sp>
        <p:nvSpPr>
          <p:cNvPr id="4" name="Text 2"/>
          <p:cNvSpPr/>
          <p:nvPr/>
        </p:nvSpPr>
        <p:spPr>
          <a:xfrm>
            <a:off x="3395663" y="3648075"/>
            <a:ext cx="2352675" cy="2905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Blaise Niyonkuru, Elie Kagabo, Jiyun Shen, Shubham Kachroo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3395663" y="3938588"/>
            <a:ext cx="2352675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14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48100" y="590550"/>
            <a:ext cx="4586288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850" b="1" dirty="0">
                <a:solidFill>
                  <a:srgbClr val="BD905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CONTENTS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3905250" y="1476375"/>
            <a:ext cx="4348163" cy="2462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altLang="zh-CN" sz="1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Why This Matters</a:t>
            </a:r>
            <a:br>
              <a:rPr lang="en-US" altLang="zh-CN" sz="1600" dirty="0"/>
            </a:br>
            <a:r>
              <a:rPr lang="en-US" altLang="zh-CN" sz="1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Challenges for New CMU Students</a:t>
            </a:r>
            <a:r>
              <a:rPr lang="en-US" altLang="zh-CN" sz="18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r>
              <a:rPr lang="en-US" altLang="zh-CN" sz="1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altLang="zh-CN" sz="180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altLang="zh-CN" sz="1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Our AI-Powered Guide Key Features</a:t>
            </a:r>
            <a:r>
              <a:rPr lang="en-US" altLang="zh-CN" sz="18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endParaRPr lang="en-US" altLang="zh-CN" sz="180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altLang="zh-CN" sz="1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System Workflow</a:t>
            </a:r>
            <a:endParaRPr lang="en-US" altLang="zh-CN" sz="18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4338" y="304800"/>
            <a:ext cx="80686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BD905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Why This Matters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395288" y="1038225"/>
            <a:ext cx="8296275" cy="3871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Overwhelming academic policies (e.g., cross-college course registration)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Fragmented resources: Policies, FAQs, and catalogs across multiple platforms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Generic chatbots fail to address CMU-specific scenarios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Current Solutions Fall Short</a:t>
            </a:r>
            <a:endParaRPr lang="en-US" sz="168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4338" y="304800"/>
            <a:ext cx="80686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BD905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Current Solutions Fall Short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395288" y="1038225"/>
            <a:ext cx="8296275" cy="3871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❌ Static FAQs lack dynamic guidance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❌ General-purpose LLMs hallucinate CMU-specific rules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❌ No centralized tool for academic lifecycle support</a:t>
            </a:r>
            <a:endParaRPr lang="en-US" sz="168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4338" y="304800"/>
            <a:ext cx="80686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BD905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Our AI-Powered Guide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395288" y="1038225"/>
            <a:ext cx="8296275" cy="3871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✅ </a:t>
            </a: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RAG-Powered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dirty="0"/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Retrieval-Augmented Generation for CMU-specific accuracy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✅ </a:t>
            </a: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Lifecycle Support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dirty="0"/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From induction to graduation (e.g., course planning, policy checks)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✅ </a:t>
            </a: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User-Friendly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dirty="0"/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Streamlit/Flask interface with structured prompts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Technical Stack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4338" y="304800"/>
            <a:ext cx="80686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BD905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Technical Stack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395288" y="1038225"/>
            <a:ext cx="8296275" cy="3871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Core LLM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/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OpenAI GPT-4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RAG Framework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/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LangChain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Deployment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/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AWS/Google Cloud</a:t>
            </a:r>
            <a:endParaRPr lang="en-US" sz="168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4338" y="304800"/>
            <a:ext cx="80686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BD905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System Workflow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395288" y="1038225"/>
            <a:ext cx="8296275" cy="3871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Data Pipeline: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Retrieval-Augmented Generation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TODO : </a:t>
            </a: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Chain-of-Thought templates </a:t>
            </a: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/>
              <a:t>RAG Optimization</a:t>
            </a: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/>
              <a:t>Demo &amp; Results</a:t>
            </a:r>
            <a:endParaRPr lang="en-US" sz="168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78A41D47-5297-B9E0-6CFB-4799CB1BB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76985" cy="276999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0" rIns="38088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4338" y="304800"/>
            <a:ext cx="80686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BD905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Data Pipeline: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395288" y="1038225"/>
            <a:ext cx="8296275" cy="3871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CMU policies → Vectorized embeddings (FAISS/Pinecone)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Student FAQs → Contextual retrieval database</a:t>
            </a:r>
            <a:endParaRPr lang="en-US" sz="168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6763" y="1652588"/>
            <a:ext cx="4148138" cy="585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64" b="1" dirty="0">
                <a:solidFill>
                  <a:srgbClr val="BD905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3264" dirty="0"/>
          </a:p>
        </p:txBody>
      </p:sp>
      <p:sp>
        <p:nvSpPr>
          <p:cNvPr id="3" name="Text 1"/>
          <p:cNvSpPr/>
          <p:nvPr/>
        </p:nvSpPr>
        <p:spPr>
          <a:xfrm>
            <a:off x="4576763" y="2181225"/>
            <a:ext cx="4148138" cy="1262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6144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61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226</Words>
  <Application>Microsoft Office PowerPoint</Application>
  <PresentationFormat>全屏显示(16:9)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Noto Sans SC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CMU 17630 Final Project Proposal</dc:title>
  <dc:subject>AI-Powered Student Guide</dc:subject>
  <dc:creator>Blaise Niyonkuru, Elie Kagabo, Jiyun Shen, Shubham Kachroo</dc:creator>
  <cp:lastModifiedBy>Morgan Stanton</cp:lastModifiedBy>
  <cp:revision>3</cp:revision>
  <dcterms:created xsi:type="dcterms:W3CDTF">2025-04-11T03:12:05Z</dcterms:created>
  <dcterms:modified xsi:type="dcterms:W3CDTF">2025-04-11T03:15:56Z</dcterms:modified>
</cp:coreProperties>
</file>