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6"/>
  </p:notesMasterIdLst>
  <p:sldIdLst>
    <p:sldId id="2147480364" r:id="rId2"/>
    <p:sldId id="2147480475" r:id="rId3"/>
    <p:sldId id="2147480476" r:id="rId4"/>
    <p:sldId id="2147480447" r:id="rId5"/>
    <p:sldId id="2147480499" r:id="rId6"/>
    <p:sldId id="2147480500" r:id="rId7"/>
    <p:sldId id="2147480498" r:id="rId8"/>
    <p:sldId id="2147480449" r:id="rId9"/>
    <p:sldId id="2147480465" r:id="rId10"/>
    <p:sldId id="2147480469" r:id="rId11"/>
    <p:sldId id="2147480470" r:id="rId12"/>
    <p:sldId id="2147480473" r:id="rId13"/>
    <p:sldId id="2147480474" r:id="rId14"/>
    <p:sldId id="3234" r:id="rId15"/>
    <p:sldId id="383" r:id="rId16"/>
    <p:sldId id="483" r:id="rId17"/>
    <p:sldId id="2147480466" r:id="rId18"/>
    <p:sldId id="2147480472" r:id="rId19"/>
    <p:sldId id="2147480450" r:id="rId20"/>
    <p:sldId id="2147480437" r:id="rId21"/>
    <p:sldId id="2147480446" r:id="rId22"/>
    <p:sldId id="2147480455" r:id="rId23"/>
    <p:sldId id="2147480462" r:id="rId24"/>
    <p:sldId id="2147480464" r:id="rId25"/>
    <p:sldId id="2147480497" r:id="rId26"/>
    <p:sldId id="2147480451" r:id="rId27"/>
    <p:sldId id="2147480452" r:id="rId28"/>
    <p:sldId id="2147480453" r:id="rId29"/>
    <p:sldId id="2147480454" r:id="rId30"/>
    <p:sldId id="2147480456" r:id="rId31"/>
    <p:sldId id="2147480457" r:id="rId32"/>
    <p:sldId id="2147480458" r:id="rId33"/>
    <p:sldId id="2147480459" r:id="rId34"/>
    <p:sldId id="214748046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emplate Instructions" id="{8B61DE34-5EE5-5B4D-8FE4-9F8A4496B8AE}">
          <p14:sldIdLst>
            <p14:sldId id="2147480364"/>
          </p14:sldIdLst>
        </p14:section>
        <p14:section name="Default Layouts" id="{6C834FA4-0825-0541-ADFE-71CA0D35BEBB}">
          <p14:sldIdLst>
            <p14:sldId id="2147480475"/>
            <p14:sldId id="2147480476"/>
            <p14:sldId id="2147480447"/>
            <p14:sldId id="2147480499"/>
            <p14:sldId id="2147480500"/>
            <p14:sldId id="2147480498"/>
            <p14:sldId id="2147480449"/>
            <p14:sldId id="2147480465"/>
            <p14:sldId id="2147480469"/>
            <p14:sldId id="2147480470"/>
            <p14:sldId id="2147480473"/>
            <p14:sldId id="2147480474"/>
            <p14:sldId id="3234"/>
            <p14:sldId id="383"/>
            <p14:sldId id="483"/>
            <p14:sldId id="2147480466"/>
            <p14:sldId id="2147480472"/>
            <p14:sldId id="2147480450"/>
            <p14:sldId id="2147480437"/>
          </p14:sldIdLst>
        </p14:section>
        <p14:section name="Template Assets" id="{8B59F6A1-8317-CC4C-8D31-70DFCDB3C538}">
          <p14:sldIdLst>
            <p14:sldId id="2147480446"/>
            <p14:sldId id="2147480455"/>
            <p14:sldId id="2147480462"/>
            <p14:sldId id="2147480464"/>
          </p14:sldIdLst>
        </p14:section>
        <p14:section name="Template Guides" id="{A616D964-D197-E349-9DD7-F0960024D0FE}">
          <p14:sldIdLst>
            <p14:sldId id="2147480497"/>
            <p14:sldId id="2147480451"/>
            <p14:sldId id="2147480452"/>
            <p14:sldId id="2147480453"/>
            <p14:sldId id="2147480454"/>
            <p14:sldId id="2147480456"/>
            <p14:sldId id="2147480457"/>
            <p14:sldId id="2147480458"/>
            <p14:sldId id="2147480459"/>
            <p14:sldId id="21474804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10" autoAdjust="0"/>
    <p:restoredTop sz="91769" autoAdjust="0"/>
  </p:normalViewPr>
  <p:slideViewPr>
    <p:cSldViewPr snapToGrid="0">
      <p:cViewPr varScale="1">
        <p:scale>
          <a:sx n="75" d="100"/>
          <a:sy n="75" d="100"/>
        </p:scale>
        <p:origin x="778" y="67"/>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tx1">
                <a:lumMod val="65000"/>
                <a:lumOff val="35000"/>
              </a:schemeClr>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3-0528-944B-B754-6496D31402EF}"/>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4-0528-944B-B754-6496D31402EF}"/>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5-0528-944B-B754-6496D31402EF}"/>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6-0528-944B-B754-6496D31402EF}"/>
              </c:ext>
            </c:extLst>
          </c:dPt>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0528-944B-B754-6496D31402EF}"/>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0528-944B-B754-6496D31402EF}"/>
            </c:ext>
          </c:extLst>
        </c:ser>
        <c:ser>
          <c:idx val="2"/>
          <c:order val="2"/>
          <c:tx>
            <c:strRef>
              <c:f>Sheet1!$D$1</c:f>
              <c:strCache>
                <c:ptCount val="1"/>
                <c:pt idx="0">
                  <c:v>Series 3</c:v>
                </c:pt>
              </c:strCache>
            </c:strRef>
          </c:tx>
          <c:spPr>
            <a:solidFill>
              <a:schemeClr val="accent2">
                <a:lumMod val="60000"/>
                <a:lumOff val="4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0528-944B-B754-6496D31402EF}"/>
            </c:ext>
          </c:extLst>
        </c:ser>
        <c:dLbls>
          <c:showLegendKey val="0"/>
          <c:showVal val="0"/>
          <c:showCatName val="0"/>
          <c:showSerName val="0"/>
          <c:showPercent val="0"/>
          <c:showBubbleSize val="0"/>
        </c:dLbls>
        <c:gapWidth val="219"/>
        <c:overlap val="-27"/>
        <c:axId val="641336944"/>
        <c:axId val="641726272"/>
      </c:barChart>
      <c:catAx>
        <c:axId val="641336944"/>
        <c:scaling>
          <c:orientation val="minMax"/>
        </c:scaling>
        <c:delete val="0"/>
        <c:axPos val="b"/>
        <c:numFmt formatCode="General" sourceLinked="1"/>
        <c:majorTickMark val="none"/>
        <c:minorTickMark val="none"/>
        <c:tickLblPos val="nextTo"/>
        <c:spPr>
          <a:noFill/>
          <a:ln w="9525" cap="flat" cmpd="sng" algn="ctr">
            <a:solidFill>
              <a:schemeClr val="bg1">
                <a:lumMod val="50000"/>
                <a:lumOff val="50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641726272"/>
        <c:crosses val="autoZero"/>
        <c:auto val="1"/>
        <c:lblAlgn val="ctr"/>
        <c:lblOffset val="100"/>
        <c:noMultiLvlLbl val="0"/>
      </c:catAx>
      <c:valAx>
        <c:axId val="641726272"/>
        <c:scaling>
          <c:orientation val="minMax"/>
        </c:scaling>
        <c:delete val="0"/>
        <c:axPos val="l"/>
        <c:majorGridlines>
          <c:spPr>
            <a:ln w="9525" cap="flat" cmpd="sng" algn="ctr">
              <a:solidFill>
                <a:schemeClr val="bg1">
                  <a:lumMod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641336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B85-A349-AD88-585FD6DA57F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B85-A349-AD88-585FD6DA57F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B85-A349-AD88-585FD6DA57F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B85-A349-AD88-585FD6DA57F3}"/>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3B85-A349-AD88-585FD6DA57F3}"/>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F1971E-BB97-48A0-BAE9-C1253E47FA69}" type="datetimeFigureOut">
              <a:rPr lang="en-US" smtClean="0"/>
              <a:t>4/15/2025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4196B7-1673-4D95-9FC2-7900F9658014}" type="slidenum">
              <a:rPr lang="en-US" smtClean="0"/>
              <a:t>‹#›</a:t>
            </a:fld>
            <a:endParaRPr lang="en-US"/>
          </a:p>
        </p:txBody>
      </p:sp>
    </p:spTree>
    <p:extLst>
      <p:ext uri="{BB962C8B-B14F-4D97-AF65-F5344CB8AC3E}">
        <p14:creationId xmlns:p14="http://schemas.microsoft.com/office/powerpoint/2010/main" val="4124685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4196B7-1673-4D95-9FC2-7900F9658014}" type="slidenum">
              <a:rPr lang="en-US" smtClean="0"/>
              <a:t>11</a:t>
            </a:fld>
            <a:endParaRPr lang="en-US"/>
          </a:p>
        </p:txBody>
      </p:sp>
    </p:spTree>
    <p:extLst>
      <p:ext uri="{BB962C8B-B14F-4D97-AF65-F5344CB8AC3E}">
        <p14:creationId xmlns:p14="http://schemas.microsoft.com/office/powerpoint/2010/main" val="1665380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4196B7-1673-4D95-9FC2-7900F9658014}" type="slidenum">
              <a:rPr lang="en-US" smtClean="0"/>
              <a:t>24</a:t>
            </a:fld>
            <a:endParaRPr lang="en-US"/>
          </a:p>
        </p:txBody>
      </p:sp>
    </p:spTree>
    <p:extLst>
      <p:ext uri="{BB962C8B-B14F-4D97-AF65-F5344CB8AC3E}">
        <p14:creationId xmlns:p14="http://schemas.microsoft.com/office/powerpoint/2010/main" val="3619834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4196B7-1673-4D95-9FC2-7900F9658014}" type="slidenum">
              <a:rPr lang="en-US" smtClean="0"/>
              <a:t>26</a:t>
            </a:fld>
            <a:endParaRPr lang="en-US"/>
          </a:p>
        </p:txBody>
      </p:sp>
    </p:spTree>
    <p:extLst>
      <p:ext uri="{BB962C8B-B14F-4D97-AF65-F5344CB8AC3E}">
        <p14:creationId xmlns:p14="http://schemas.microsoft.com/office/powerpoint/2010/main" val="24967692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11.tiff"/><Relationship Id="rId4" Type="http://schemas.openxmlformats.org/officeDocument/2006/relationships/image" Target="../media/image10.tiff"/></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AB832C-093E-63DD-C076-96A33603752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2" name="Text Placeholder 2">
            <a:extLst>
              <a:ext uri="{FF2B5EF4-FFF2-40B4-BE49-F238E27FC236}">
                <a16:creationId xmlns:a16="http://schemas.microsoft.com/office/drawing/2014/main" id="{96D82020-977B-074A-ABCD-112BD3B94A43}"/>
              </a:ext>
            </a:extLst>
          </p:cNvPr>
          <p:cNvSpPr>
            <a:spLocks noGrp="1"/>
          </p:cNvSpPr>
          <p:nvPr>
            <p:ph type="body" idx="1" hasCustomPrompt="1"/>
          </p:nvPr>
        </p:nvSpPr>
        <p:spPr>
          <a:xfrm>
            <a:off x="457199" y="3741285"/>
            <a:ext cx="6194503" cy="624691"/>
          </a:xfrm>
          <a:prstGeom prst="rect">
            <a:avLst/>
          </a:prstGeom>
          <a:noFill/>
        </p:spPr>
        <p:txBody>
          <a:bodyPr lIns="0" tIns="0" anchor="ctr">
            <a:noAutofit/>
          </a:bodyPr>
          <a:lstStyle>
            <a:lvl1pPr marL="0" indent="0">
              <a:lnSpc>
                <a:spcPct val="100000"/>
              </a:lnSpc>
              <a:buNone/>
              <a:defRPr sz="2400" b="0" i="0" spc="0" baseline="0">
                <a:solidFill>
                  <a:schemeClr val="bg1"/>
                </a:solidFill>
                <a:latin typeface="Arial" panose="020B0604020202020204" pitchFamily="34" charset="0"/>
                <a:cs typeface="Arial" panose="020B0604020202020204" pitchFamily="34" charset="0"/>
              </a:defRPr>
            </a:lvl1pPr>
            <a:lvl2pPr marL="609562" indent="0">
              <a:buNone/>
              <a:defRPr sz="2400">
                <a:solidFill>
                  <a:schemeClr val="tx1">
                    <a:tint val="75000"/>
                  </a:schemeClr>
                </a:solidFill>
              </a:defRPr>
            </a:lvl2pPr>
            <a:lvl3pPr marL="1219124" indent="0">
              <a:buNone/>
              <a:defRPr sz="2133">
                <a:solidFill>
                  <a:schemeClr val="tx1">
                    <a:tint val="75000"/>
                  </a:schemeClr>
                </a:solidFill>
              </a:defRPr>
            </a:lvl3pPr>
            <a:lvl4pPr marL="1828686" indent="0">
              <a:buNone/>
              <a:defRPr sz="1867">
                <a:solidFill>
                  <a:schemeClr val="tx1">
                    <a:tint val="75000"/>
                  </a:schemeClr>
                </a:solidFill>
              </a:defRPr>
            </a:lvl4pPr>
            <a:lvl5pPr marL="2438248" indent="0">
              <a:buNone/>
              <a:defRPr sz="1867">
                <a:solidFill>
                  <a:schemeClr val="tx1">
                    <a:tint val="75000"/>
                  </a:schemeClr>
                </a:solidFill>
              </a:defRPr>
            </a:lvl5pPr>
            <a:lvl6pPr marL="3047810" indent="0">
              <a:buNone/>
              <a:defRPr sz="1867">
                <a:solidFill>
                  <a:schemeClr val="tx1">
                    <a:tint val="75000"/>
                  </a:schemeClr>
                </a:solidFill>
              </a:defRPr>
            </a:lvl6pPr>
            <a:lvl7pPr marL="3657372" indent="0">
              <a:buNone/>
              <a:defRPr sz="1867">
                <a:solidFill>
                  <a:schemeClr val="tx1">
                    <a:tint val="75000"/>
                  </a:schemeClr>
                </a:solidFill>
              </a:defRPr>
            </a:lvl7pPr>
            <a:lvl8pPr marL="4266934" indent="0">
              <a:buNone/>
              <a:defRPr sz="1867">
                <a:solidFill>
                  <a:schemeClr val="tx1">
                    <a:tint val="75000"/>
                  </a:schemeClr>
                </a:solidFill>
              </a:defRPr>
            </a:lvl8pPr>
            <a:lvl9pPr marL="4876495" indent="0">
              <a:buNone/>
              <a:defRPr sz="1867">
                <a:solidFill>
                  <a:schemeClr val="tx1">
                    <a:tint val="75000"/>
                  </a:schemeClr>
                </a:solidFill>
              </a:defRPr>
            </a:lvl9pPr>
          </a:lstStyle>
          <a:p>
            <a:pPr lvl="0"/>
            <a:r>
              <a:rPr lang="en-US" dirty="0"/>
              <a:t>Click to Add Presentation Subtitle</a:t>
            </a:r>
          </a:p>
        </p:txBody>
      </p:sp>
      <p:sp>
        <p:nvSpPr>
          <p:cNvPr id="23" name="Text Placeholder 4">
            <a:extLst>
              <a:ext uri="{FF2B5EF4-FFF2-40B4-BE49-F238E27FC236}">
                <a16:creationId xmlns:a16="http://schemas.microsoft.com/office/drawing/2014/main" id="{263C04AC-74DA-1648-A9CB-6E4FDDB1FA6F}"/>
              </a:ext>
            </a:extLst>
          </p:cNvPr>
          <p:cNvSpPr>
            <a:spLocks noGrp="1"/>
          </p:cNvSpPr>
          <p:nvPr>
            <p:ph type="body" sz="quarter" idx="14" hasCustomPrompt="1"/>
          </p:nvPr>
        </p:nvSpPr>
        <p:spPr>
          <a:xfrm>
            <a:off x="457200" y="2506463"/>
            <a:ext cx="6194502" cy="1227138"/>
          </a:xfrm>
          <a:noFill/>
          <a:ln>
            <a:noFill/>
          </a:ln>
        </p:spPr>
        <p:txBody>
          <a:bodyPr vert="horz" wrap="square" lIns="0" tIns="72000" rIns="91440" bIns="0" numCol="1" anchor="b" anchorCtr="0" compatLnSpc="1">
            <a:prstTxWarp prst="textNoShape">
              <a:avLst/>
            </a:prstTxWarp>
          </a:bodyPr>
          <a:lstStyle>
            <a:lvl1pPr>
              <a:defRPr lang="en-US" sz="4400" b="1" cap="none" spc="0" baseline="0" dirty="0">
                <a:solidFill>
                  <a:schemeClr val="bg1"/>
                </a:solidFill>
              </a:defRPr>
            </a:lvl1pPr>
          </a:lstStyle>
          <a:p>
            <a:pPr lvl="0">
              <a:spcBef>
                <a:spcPct val="0"/>
              </a:spcBef>
              <a:spcAft>
                <a:spcPct val="0"/>
              </a:spcAft>
              <a:buClrTx/>
              <a:buSzTx/>
              <a:buFontTx/>
            </a:pPr>
            <a:r>
              <a:rPr lang="en-US" dirty="0"/>
              <a:t>Click to Add Presentation Title</a:t>
            </a:r>
          </a:p>
        </p:txBody>
      </p:sp>
      <p:sp>
        <p:nvSpPr>
          <p:cNvPr id="3" name="Text Placeholder 2">
            <a:extLst>
              <a:ext uri="{FF2B5EF4-FFF2-40B4-BE49-F238E27FC236}">
                <a16:creationId xmlns:a16="http://schemas.microsoft.com/office/drawing/2014/main" id="{E227F883-98AA-0214-43C2-FDCBFB197FCA}"/>
              </a:ext>
            </a:extLst>
          </p:cNvPr>
          <p:cNvSpPr>
            <a:spLocks noGrp="1"/>
          </p:cNvSpPr>
          <p:nvPr>
            <p:ph type="body" sz="quarter" idx="15" hasCustomPrompt="1"/>
          </p:nvPr>
        </p:nvSpPr>
        <p:spPr>
          <a:xfrm>
            <a:off x="457199" y="5471828"/>
            <a:ext cx="4568159" cy="904942"/>
          </a:xfrm>
          <a:noFill/>
        </p:spPr>
        <p:txBody>
          <a:bodyPr/>
          <a:lstStyle>
            <a:lvl1pPr>
              <a:defRPr sz="1800">
                <a:solidFill>
                  <a:schemeClr val="accent4">
                    <a:lumMod val="75000"/>
                  </a:schemeClr>
                </a:solidFill>
              </a:defRPr>
            </a:lvl1pPr>
            <a:lvl2pPr marL="9525" indent="0">
              <a:buNone/>
              <a:defRPr sz="1400">
                <a:solidFill>
                  <a:schemeClr val="accent4">
                    <a:lumMod val="75000"/>
                  </a:schemeClr>
                </a:solidFill>
              </a:defRPr>
            </a:lvl2pPr>
            <a:lvl3pPr marL="0" indent="0">
              <a:buNone/>
              <a:defRPr sz="1200">
                <a:solidFill>
                  <a:schemeClr val="accent4">
                    <a:lumMod val="75000"/>
                  </a:schemeClr>
                </a:solidFill>
              </a:defRPr>
            </a:lvl3pPr>
            <a:lvl4pPr>
              <a:defRPr>
                <a:solidFill>
                  <a:schemeClr val="bg1"/>
                </a:solidFill>
              </a:defRPr>
            </a:lvl4pPr>
            <a:lvl5pPr>
              <a:defRPr>
                <a:solidFill>
                  <a:schemeClr val="bg1"/>
                </a:solidFill>
              </a:defRPr>
            </a:lvl5pPr>
          </a:lstStyle>
          <a:p>
            <a:pPr lvl="0"/>
            <a:r>
              <a:rPr lang="en-US" dirty="0"/>
              <a:t>Name</a:t>
            </a:r>
          </a:p>
          <a:p>
            <a:pPr lvl="1"/>
            <a:r>
              <a:rPr lang="en-US" dirty="0"/>
              <a:t>Title</a:t>
            </a:r>
          </a:p>
          <a:p>
            <a:pPr lvl="2"/>
            <a:r>
              <a:rPr lang="en-US" dirty="0"/>
              <a:t>Date</a:t>
            </a:r>
          </a:p>
        </p:txBody>
      </p:sp>
      <p:pic>
        <p:nvPicPr>
          <p:cNvPr id="4" name="Picture 3">
            <a:extLst>
              <a:ext uri="{FF2B5EF4-FFF2-40B4-BE49-F238E27FC236}">
                <a16:creationId xmlns:a16="http://schemas.microsoft.com/office/drawing/2014/main" id="{E6689D76-FA9C-CFA6-9187-F2F82CE2D777}"/>
              </a:ext>
            </a:extLst>
          </p:cNvPr>
          <p:cNvPicPr>
            <a:picLocks noChangeAspect="1"/>
          </p:cNvPicPr>
          <p:nvPr userDrawn="1"/>
        </p:nvPicPr>
        <p:blipFill>
          <a:blip r:embed="rId3">
            <a:extLst>
              <a:ext uri="{96DAC541-7B7A-43D3-8B79-37D633B846F1}">
                <asvg:svgBlip xmlns:asvg="http://schemas.microsoft.com/office/drawing/2016/SVG/main" r:embed="rId4"/>
              </a:ext>
            </a:extLst>
          </a:blip>
          <a:srcRect/>
          <a:stretch/>
        </p:blipFill>
        <p:spPr>
          <a:xfrm>
            <a:off x="521995" y="366510"/>
            <a:ext cx="2362677" cy="377023"/>
          </a:xfrm>
          <a:prstGeom prst="rect">
            <a:avLst/>
          </a:prstGeom>
        </p:spPr>
      </p:pic>
    </p:spTree>
    <p:extLst>
      <p:ext uri="{BB962C8B-B14F-4D97-AF65-F5344CB8AC3E}">
        <p14:creationId xmlns:p14="http://schemas.microsoft.com/office/powerpoint/2010/main" val="206377623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ivider 1">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BEF44C-BD38-B432-EBC5-E673CD105BD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8" name="Title 1">
            <a:extLst>
              <a:ext uri="{FF2B5EF4-FFF2-40B4-BE49-F238E27FC236}">
                <a16:creationId xmlns:a16="http://schemas.microsoft.com/office/drawing/2014/main" id="{42B70533-A618-424C-9917-D5E13E3EB96D}"/>
              </a:ext>
            </a:extLst>
          </p:cNvPr>
          <p:cNvSpPr>
            <a:spLocks noGrp="1"/>
          </p:cNvSpPr>
          <p:nvPr>
            <p:ph type="title" hasCustomPrompt="1"/>
          </p:nvPr>
        </p:nvSpPr>
        <p:spPr>
          <a:xfrm>
            <a:off x="457199" y="2447215"/>
            <a:ext cx="6082991" cy="1298575"/>
          </a:xfrm>
          <a:noFill/>
        </p:spPr>
        <p:txBody>
          <a:bodyPr anchor="b"/>
          <a:lstStyle>
            <a:lvl1pPr algn="l">
              <a:defRPr sz="4000" b="1" i="0" cap="none" baseline="0">
                <a:solidFill>
                  <a:schemeClr val="bg1"/>
                </a:solidFill>
                <a:latin typeface="Arial" charset="0"/>
              </a:defRPr>
            </a:lvl1pPr>
          </a:lstStyle>
          <a:p>
            <a:r>
              <a:rPr lang="en-US" dirty="0"/>
              <a:t>Section break title here</a:t>
            </a:r>
            <a:endParaRPr dirty="0"/>
          </a:p>
        </p:txBody>
      </p:sp>
      <p:sp>
        <p:nvSpPr>
          <p:cNvPr id="9" name="Text Placeholder 2">
            <a:extLst>
              <a:ext uri="{FF2B5EF4-FFF2-40B4-BE49-F238E27FC236}">
                <a16:creationId xmlns:a16="http://schemas.microsoft.com/office/drawing/2014/main" id="{A7DDAE44-64A1-5940-ACC6-BD8F3BBEBA0A}"/>
              </a:ext>
            </a:extLst>
          </p:cNvPr>
          <p:cNvSpPr>
            <a:spLocks noGrp="1"/>
          </p:cNvSpPr>
          <p:nvPr>
            <p:ph type="body" idx="1" hasCustomPrompt="1"/>
          </p:nvPr>
        </p:nvSpPr>
        <p:spPr>
          <a:xfrm>
            <a:off x="457200" y="3824080"/>
            <a:ext cx="6082992" cy="408962"/>
          </a:xfrm>
          <a:prstGeom prst="rect">
            <a:avLst/>
          </a:prstGeom>
          <a:noFill/>
        </p:spPr>
        <p:txBody>
          <a:bodyPr>
            <a:normAutofit/>
          </a:bodyPr>
          <a:lstStyle>
            <a:lvl1pPr marL="0" indent="0">
              <a:buNone/>
              <a:defRPr sz="2000" baseline="0">
                <a:solidFill>
                  <a:schemeClr val="accent4">
                    <a:lumMod val="75000"/>
                  </a:schemeClr>
                </a:solidFill>
              </a:defRPr>
            </a:lvl1pPr>
            <a:lvl2pPr marL="609562" indent="0">
              <a:buNone/>
              <a:defRPr sz="2400">
                <a:solidFill>
                  <a:schemeClr val="tx1">
                    <a:tint val="75000"/>
                  </a:schemeClr>
                </a:solidFill>
              </a:defRPr>
            </a:lvl2pPr>
            <a:lvl3pPr marL="1219124" indent="0">
              <a:buNone/>
              <a:defRPr sz="2133">
                <a:solidFill>
                  <a:schemeClr val="tx1">
                    <a:tint val="75000"/>
                  </a:schemeClr>
                </a:solidFill>
              </a:defRPr>
            </a:lvl3pPr>
            <a:lvl4pPr marL="1828686" indent="0">
              <a:buNone/>
              <a:defRPr sz="1867">
                <a:solidFill>
                  <a:schemeClr val="tx1">
                    <a:tint val="75000"/>
                  </a:schemeClr>
                </a:solidFill>
              </a:defRPr>
            </a:lvl4pPr>
            <a:lvl5pPr marL="2438248" indent="0">
              <a:buNone/>
              <a:defRPr sz="1867">
                <a:solidFill>
                  <a:schemeClr val="tx1">
                    <a:tint val="75000"/>
                  </a:schemeClr>
                </a:solidFill>
              </a:defRPr>
            </a:lvl5pPr>
            <a:lvl6pPr marL="3047810" indent="0">
              <a:buNone/>
              <a:defRPr sz="1867">
                <a:solidFill>
                  <a:schemeClr val="tx1">
                    <a:tint val="75000"/>
                  </a:schemeClr>
                </a:solidFill>
              </a:defRPr>
            </a:lvl6pPr>
            <a:lvl7pPr marL="3657372" indent="0">
              <a:buNone/>
              <a:defRPr sz="1867">
                <a:solidFill>
                  <a:schemeClr val="tx1">
                    <a:tint val="75000"/>
                  </a:schemeClr>
                </a:solidFill>
              </a:defRPr>
            </a:lvl7pPr>
            <a:lvl8pPr marL="4266934" indent="0">
              <a:buNone/>
              <a:defRPr sz="1867">
                <a:solidFill>
                  <a:schemeClr val="tx1">
                    <a:tint val="75000"/>
                  </a:schemeClr>
                </a:solidFill>
              </a:defRPr>
            </a:lvl8pPr>
            <a:lvl9pPr marL="4876495" indent="0">
              <a:buNone/>
              <a:defRPr sz="1867">
                <a:solidFill>
                  <a:schemeClr val="tx1">
                    <a:tint val="75000"/>
                  </a:schemeClr>
                </a:solidFill>
              </a:defRPr>
            </a:lvl9pPr>
          </a:lstStyle>
          <a:p>
            <a:pPr lvl="0"/>
            <a:r>
              <a:rPr lang="en-US" dirty="0"/>
              <a:t>Section break subtitle here</a:t>
            </a:r>
          </a:p>
        </p:txBody>
      </p:sp>
    </p:spTree>
    <p:extLst>
      <p:ext uri="{BB962C8B-B14F-4D97-AF65-F5344CB8AC3E}">
        <p14:creationId xmlns:p14="http://schemas.microsoft.com/office/powerpoint/2010/main" val="2254764646"/>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ivider 2">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BEF44C-BD38-B432-EBC5-E673CD105BD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8" name="Title 1">
            <a:extLst>
              <a:ext uri="{FF2B5EF4-FFF2-40B4-BE49-F238E27FC236}">
                <a16:creationId xmlns:a16="http://schemas.microsoft.com/office/drawing/2014/main" id="{42B70533-A618-424C-9917-D5E13E3EB96D}"/>
              </a:ext>
            </a:extLst>
          </p:cNvPr>
          <p:cNvSpPr>
            <a:spLocks noGrp="1"/>
          </p:cNvSpPr>
          <p:nvPr>
            <p:ph type="title" hasCustomPrompt="1"/>
          </p:nvPr>
        </p:nvSpPr>
        <p:spPr>
          <a:xfrm>
            <a:off x="457199" y="2447215"/>
            <a:ext cx="6082991" cy="1298575"/>
          </a:xfrm>
          <a:noFill/>
        </p:spPr>
        <p:txBody>
          <a:bodyPr anchor="b"/>
          <a:lstStyle>
            <a:lvl1pPr algn="l">
              <a:defRPr sz="4000" b="1" i="0" cap="none" baseline="0">
                <a:solidFill>
                  <a:schemeClr val="bg1"/>
                </a:solidFill>
                <a:latin typeface="Arial" charset="0"/>
              </a:defRPr>
            </a:lvl1pPr>
          </a:lstStyle>
          <a:p>
            <a:r>
              <a:rPr lang="en-US" dirty="0"/>
              <a:t>Section break title here</a:t>
            </a:r>
            <a:endParaRPr dirty="0"/>
          </a:p>
        </p:txBody>
      </p:sp>
      <p:sp>
        <p:nvSpPr>
          <p:cNvPr id="9" name="Text Placeholder 2">
            <a:extLst>
              <a:ext uri="{FF2B5EF4-FFF2-40B4-BE49-F238E27FC236}">
                <a16:creationId xmlns:a16="http://schemas.microsoft.com/office/drawing/2014/main" id="{A7DDAE44-64A1-5940-ACC6-BD8F3BBEBA0A}"/>
              </a:ext>
            </a:extLst>
          </p:cNvPr>
          <p:cNvSpPr>
            <a:spLocks noGrp="1"/>
          </p:cNvSpPr>
          <p:nvPr>
            <p:ph type="body" idx="1" hasCustomPrompt="1"/>
          </p:nvPr>
        </p:nvSpPr>
        <p:spPr>
          <a:xfrm>
            <a:off x="457200" y="3824080"/>
            <a:ext cx="6082992" cy="408962"/>
          </a:xfrm>
          <a:prstGeom prst="rect">
            <a:avLst/>
          </a:prstGeom>
          <a:noFill/>
        </p:spPr>
        <p:txBody>
          <a:bodyPr>
            <a:normAutofit/>
          </a:bodyPr>
          <a:lstStyle>
            <a:lvl1pPr marL="0" indent="0">
              <a:buNone/>
              <a:defRPr sz="2000" baseline="0">
                <a:solidFill>
                  <a:schemeClr val="accent4">
                    <a:lumMod val="75000"/>
                  </a:schemeClr>
                </a:solidFill>
              </a:defRPr>
            </a:lvl1pPr>
            <a:lvl2pPr marL="609562" indent="0">
              <a:buNone/>
              <a:defRPr sz="2400">
                <a:solidFill>
                  <a:schemeClr val="tx1">
                    <a:tint val="75000"/>
                  </a:schemeClr>
                </a:solidFill>
              </a:defRPr>
            </a:lvl2pPr>
            <a:lvl3pPr marL="1219124" indent="0">
              <a:buNone/>
              <a:defRPr sz="2133">
                <a:solidFill>
                  <a:schemeClr val="tx1">
                    <a:tint val="75000"/>
                  </a:schemeClr>
                </a:solidFill>
              </a:defRPr>
            </a:lvl3pPr>
            <a:lvl4pPr marL="1828686" indent="0">
              <a:buNone/>
              <a:defRPr sz="1867">
                <a:solidFill>
                  <a:schemeClr val="tx1">
                    <a:tint val="75000"/>
                  </a:schemeClr>
                </a:solidFill>
              </a:defRPr>
            </a:lvl4pPr>
            <a:lvl5pPr marL="2438248" indent="0">
              <a:buNone/>
              <a:defRPr sz="1867">
                <a:solidFill>
                  <a:schemeClr val="tx1">
                    <a:tint val="75000"/>
                  </a:schemeClr>
                </a:solidFill>
              </a:defRPr>
            </a:lvl5pPr>
            <a:lvl6pPr marL="3047810" indent="0">
              <a:buNone/>
              <a:defRPr sz="1867">
                <a:solidFill>
                  <a:schemeClr val="tx1">
                    <a:tint val="75000"/>
                  </a:schemeClr>
                </a:solidFill>
              </a:defRPr>
            </a:lvl6pPr>
            <a:lvl7pPr marL="3657372" indent="0">
              <a:buNone/>
              <a:defRPr sz="1867">
                <a:solidFill>
                  <a:schemeClr val="tx1">
                    <a:tint val="75000"/>
                  </a:schemeClr>
                </a:solidFill>
              </a:defRPr>
            </a:lvl7pPr>
            <a:lvl8pPr marL="4266934" indent="0">
              <a:buNone/>
              <a:defRPr sz="1867">
                <a:solidFill>
                  <a:schemeClr val="tx1">
                    <a:tint val="75000"/>
                  </a:schemeClr>
                </a:solidFill>
              </a:defRPr>
            </a:lvl8pPr>
            <a:lvl9pPr marL="4876495" indent="0">
              <a:buNone/>
              <a:defRPr sz="1867">
                <a:solidFill>
                  <a:schemeClr val="tx1">
                    <a:tint val="75000"/>
                  </a:schemeClr>
                </a:solidFill>
              </a:defRPr>
            </a:lvl9pPr>
          </a:lstStyle>
          <a:p>
            <a:pPr lvl="0"/>
            <a:r>
              <a:rPr lang="en-US" dirty="0"/>
              <a:t>Section break subtitle here</a:t>
            </a:r>
          </a:p>
        </p:txBody>
      </p:sp>
    </p:spTree>
    <p:extLst>
      <p:ext uri="{BB962C8B-B14F-4D97-AF65-F5344CB8AC3E}">
        <p14:creationId xmlns:p14="http://schemas.microsoft.com/office/powerpoint/2010/main" val="1620293975"/>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ivider 3">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BEF44C-BD38-B432-EBC5-E673CD105BD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8" name="Title 1">
            <a:extLst>
              <a:ext uri="{FF2B5EF4-FFF2-40B4-BE49-F238E27FC236}">
                <a16:creationId xmlns:a16="http://schemas.microsoft.com/office/drawing/2014/main" id="{42B70533-A618-424C-9917-D5E13E3EB96D}"/>
              </a:ext>
            </a:extLst>
          </p:cNvPr>
          <p:cNvSpPr>
            <a:spLocks noGrp="1"/>
          </p:cNvSpPr>
          <p:nvPr>
            <p:ph type="title" hasCustomPrompt="1"/>
          </p:nvPr>
        </p:nvSpPr>
        <p:spPr>
          <a:xfrm>
            <a:off x="457199" y="2447215"/>
            <a:ext cx="6082991" cy="1298575"/>
          </a:xfrm>
          <a:noFill/>
        </p:spPr>
        <p:txBody>
          <a:bodyPr anchor="b"/>
          <a:lstStyle>
            <a:lvl1pPr algn="l">
              <a:defRPr sz="4000" b="1" i="0" cap="none" baseline="0">
                <a:solidFill>
                  <a:schemeClr val="bg1"/>
                </a:solidFill>
                <a:latin typeface="Arial" charset="0"/>
              </a:defRPr>
            </a:lvl1pPr>
          </a:lstStyle>
          <a:p>
            <a:r>
              <a:rPr lang="en-US" dirty="0"/>
              <a:t>Section break title here</a:t>
            </a:r>
            <a:endParaRPr dirty="0"/>
          </a:p>
        </p:txBody>
      </p:sp>
      <p:sp>
        <p:nvSpPr>
          <p:cNvPr id="9" name="Text Placeholder 2">
            <a:extLst>
              <a:ext uri="{FF2B5EF4-FFF2-40B4-BE49-F238E27FC236}">
                <a16:creationId xmlns:a16="http://schemas.microsoft.com/office/drawing/2014/main" id="{A7DDAE44-64A1-5940-ACC6-BD8F3BBEBA0A}"/>
              </a:ext>
            </a:extLst>
          </p:cNvPr>
          <p:cNvSpPr>
            <a:spLocks noGrp="1"/>
          </p:cNvSpPr>
          <p:nvPr>
            <p:ph type="body" idx="1" hasCustomPrompt="1"/>
          </p:nvPr>
        </p:nvSpPr>
        <p:spPr>
          <a:xfrm>
            <a:off x="457200" y="3824080"/>
            <a:ext cx="6082992" cy="408962"/>
          </a:xfrm>
          <a:prstGeom prst="rect">
            <a:avLst/>
          </a:prstGeom>
          <a:noFill/>
        </p:spPr>
        <p:txBody>
          <a:bodyPr>
            <a:normAutofit/>
          </a:bodyPr>
          <a:lstStyle>
            <a:lvl1pPr marL="0" indent="0">
              <a:buNone/>
              <a:defRPr sz="2000" baseline="0">
                <a:solidFill>
                  <a:schemeClr val="accent4">
                    <a:lumMod val="75000"/>
                  </a:schemeClr>
                </a:solidFill>
              </a:defRPr>
            </a:lvl1pPr>
            <a:lvl2pPr marL="609562" indent="0">
              <a:buNone/>
              <a:defRPr sz="2400">
                <a:solidFill>
                  <a:schemeClr val="tx1">
                    <a:tint val="75000"/>
                  </a:schemeClr>
                </a:solidFill>
              </a:defRPr>
            </a:lvl2pPr>
            <a:lvl3pPr marL="1219124" indent="0">
              <a:buNone/>
              <a:defRPr sz="2133">
                <a:solidFill>
                  <a:schemeClr val="tx1">
                    <a:tint val="75000"/>
                  </a:schemeClr>
                </a:solidFill>
              </a:defRPr>
            </a:lvl3pPr>
            <a:lvl4pPr marL="1828686" indent="0">
              <a:buNone/>
              <a:defRPr sz="1867">
                <a:solidFill>
                  <a:schemeClr val="tx1">
                    <a:tint val="75000"/>
                  </a:schemeClr>
                </a:solidFill>
              </a:defRPr>
            </a:lvl4pPr>
            <a:lvl5pPr marL="2438248" indent="0">
              <a:buNone/>
              <a:defRPr sz="1867">
                <a:solidFill>
                  <a:schemeClr val="tx1">
                    <a:tint val="75000"/>
                  </a:schemeClr>
                </a:solidFill>
              </a:defRPr>
            </a:lvl5pPr>
            <a:lvl6pPr marL="3047810" indent="0">
              <a:buNone/>
              <a:defRPr sz="1867">
                <a:solidFill>
                  <a:schemeClr val="tx1">
                    <a:tint val="75000"/>
                  </a:schemeClr>
                </a:solidFill>
              </a:defRPr>
            </a:lvl6pPr>
            <a:lvl7pPr marL="3657372" indent="0">
              <a:buNone/>
              <a:defRPr sz="1867">
                <a:solidFill>
                  <a:schemeClr val="tx1">
                    <a:tint val="75000"/>
                  </a:schemeClr>
                </a:solidFill>
              </a:defRPr>
            </a:lvl7pPr>
            <a:lvl8pPr marL="4266934" indent="0">
              <a:buNone/>
              <a:defRPr sz="1867">
                <a:solidFill>
                  <a:schemeClr val="tx1">
                    <a:tint val="75000"/>
                  </a:schemeClr>
                </a:solidFill>
              </a:defRPr>
            </a:lvl8pPr>
            <a:lvl9pPr marL="4876495" indent="0">
              <a:buNone/>
              <a:defRPr sz="1867">
                <a:solidFill>
                  <a:schemeClr val="tx1">
                    <a:tint val="75000"/>
                  </a:schemeClr>
                </a:solidFill>
              </a:defRPr>
            </a:lvl9pPr>
          </a:lstStyle>
          <a:p>
            <a:pPr lvl="0"/>
            <a:r>
              <a:rPr lang="en-US" dirty="0"/>
              <a:t>Section break subtitle here</a:t>
            </a:r>
          </a:p>
        </p:txBody>
      </p:sp>
    </p:spTree>
    <p:extLst>
      <p:ext uri="{BB962C8B-B14F-4D97-AF65-F5344CB8AC3E}">
        <p14:creationId xmlns:p14="http://schemas.microsoft.com/office/powerpoint/2010/main" val="3233786942"/>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2B324DA4-713B-1584-50F2-0B88A9852A4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5060" y="6038921"/>
            <a:ext cx="264894" cy="270854"/>
          </a:xfrm>
          <a:prstGeom prst="rect">
            <a:avLst/>
          </a:prstGeom>
        </p:spPr>
      </p:pic>
      <p:sp>
        <p:nvSpPr>
          <p:cNvPr id="4" name="Title 1">
            <a:extLst>
              <a:ext uri="{FF2B5EF4-FFF2-40B4-BE49-F238E27FC236}">
                <a16:creationId xmlns:a16="http://schemas.microsoft.com/office/drawing/2014/main" id="{56B84FE1-4F9B-FB47-868C-9D7C324D4380}"/>
              </a:ext>
            </a:extLst>
          </p:cNvPr>
          <p:cNvSpPr>
            <a:spLocks noGrp="1"/>
          </p:cNvSpPr>
          <p:nvPr>
            <p:ph type="title"/>
          </p:nvPr>
        </p:nvSpPr>
        <p:spPr>
          <a:xfrm>
            <a:off x="628691" y="3329098"/>
            <a:ext cx="10932237" cy="841248"/>
          </a:xfrm>
          <a:noFill/>
        </p:spPr>
        <p:txBody>
          <a:bodyPr/>
          <a:lstStyle>
            <a:lvl1pPr algn="ctr">
              <a:defRPr baseline="0">
                <a:solidFill>
                  <a:schemeClr val="tx1"/>
                </a:solidFill>
              </a:defRPr>
            </a:lvl1pPr>
          </a:lstStyle>
          <a:p>
            <a:r>
              <a:rPr lang="en-US"/>
              <a:t>Click to edit Master title style</a:t>
            </a:r>
          </a:p>
        </p:txBody>
      </p:sp>
      <p:sp>
        <p:nvSpPr>
          <p:cNvPr id="18" name="TextBox 17">
            <a:extLst>
              <a:ext uri="{FF2B5EF4-FFF2-40B4-BE49-F238E27FC236}">
                <a16:creationId xmlns:a16="http://schemas.microsoft.com/office/drawing/2014/main" id="{54A25AF6-CFC3-3A41-B1AE-BE0BD4B28982}"/>
              </a:ext>
            </a:extLst>
          </p:cNvPr>
          <p:cNvSpPr txBox="1"/>
          <p:nvPr userDrawn="1"/>
        </p:nvSpPr>
        <p:spPr>
          <a:xfrm>
            <a:off x="968913" y="5965440"/>
            <a:ext cx="2472383" cy="400110"/>
          </a:xfrm>
          <a:prstGeom prst="rect">
            <a:avLst/>
          </a:prstGeom>
          <a:noFill/>
        </p:spPr>
        <p:txBody>
          <a:bodyPr wrap="square" rtlCol="0">
            <a:spAutoFit/>
          </a:bodyPr>
          <a:lstStyle/>
          <a:p>
            <a:pPr marL="0" indent="0" algn="l">
              <a:spcBef>
                <a:spcPts val="200"/>
              </a:spcBef>
              <a:spcAft>
                <a:spcPts val="0"/>
              </a:spcAft>
              <a:buNone/>
            </a:pPr>
            <a:r>
              <a:rPr lang="en-US" sz="2000" baseline="0" dirty="0" err="1">
                <a:solidFill>
                  <a:schemeClr val="tx1"/>
                </a:solidFill>
                <a:latin typeface="+mj-lt"/>
                <a:ea typeface="Lato Light" charset="0"/>
                <a:cs typeface="Lato Light" charset="0"/>
              </a:rPr>
              <a:t>twitter.com</a:t>
            </a:r>
            <a:r>
              <a:rPr lang="en-US" sz="2000" baseline="0" dirty="0">
                <a:solidFill>
                  <a:schemeClr val="tx1"/>
                </a:solidFill>
                <a:latin typeface="+mj-lt"/>
                <a:ea typeface="Lato Light" charset="0"/>
                <a:cs typeface="Lato Light" charset="0"/>
              </a:rPr>
              <a:t>/</a:t>
            </a:r>
            <a:r>
              <a:rPr lang="en-US" sz="2000" baseline="0" dirty="0" err="1">
                <a:solidFill>
                  <a:schemeClr val="tx1"/>
                </a:solidFill>
                <a:latin typeface="+mj-lt"/>
                <a:ea typeface="Lato Light" charset="0"/>
                <a:cs typeface="Lato Light" charset="0"/>
              </a:rPr>
              <a:t>opentext</a:t>
            </a:r>
            <a:endParaRPr lang="en-US" sz="2000" baseline="0" dirty="0">
              <a:solidFill>
                <a:schemeClr val="tx1"/>
              </a:solidFill>
              <a:latin typeface="+mj-lt"/>
              <a:ea typeface="Lato Light" charset="0"/>
              <a:cs typeface="Lato Light" charset="0"/>
            </a:endParaRPr>
          </a:p>
        </p:txBody>
      </p:sp>
      <p:sp>
        <p:nvSpPr>
          <p:cNvPr id="19" name="TextBox 18">
            <a:extLst>
              <a:ext uri="{FF2B5EF4-FFF2-40B4-BE49-F238E27FC236}">
                <a16:creationId xmlns:a16="http://schemas.microsoft.com/office/drawing/2014/main" id="{AAFBC496-617D-DC49-9EF1-A8B834E8409B}"/>
              </a:ext>
            </a:extLst>
          </p:cNvPr>
          <p:cNvSpPr txBox="1"/>
          <p:nvPr userDrawn="1"/>
        </p:nvSpPr>
        <p:spPr>
          <a:xfrm>
            <a:off x="4713575" y="5965440"/>
            <a:ext cx="3762246" cy="400110"/>
          </a:xfrm>
          <a:prstGeom prst="rect">
            <a:avLst/>
          </a:prstGeom>
          <a:noFill/>
        </p:spPr>
        <p:txBody>
          <a:bodyPr wrap="square" rtlCol="0">
            <a:spAutoFit/>
          </a:bodyPr>
          <a:lstStyle/>
          <a:p>
            <a:pPr marL="0" marR="0" lvl="0" indent="0" algn="l" defTabSz="914400" rtl="0" eaLnBrk="1" fontAlgn="base" latinLnBrk="0" hangingPunct="1">
              <a:lnSpc>
                <a:spcPct val="100000"/>
              </a:lnSpc>
              <a:spcBef>
                <a:spcPts val="200"/>
              </a:spcBef>
              <a:spcAft>
                <a:spcPts val="0"/>
              </a:spcAft>
              <a:buClr>
                <a:schemeClr val="accent1"/>
              </a:buClr>
              <a:buSzPct val="110000"/>
              <a:buFont typeface="Arial" panose="020B0604020202020204" pitchFamily="34" charset="0"/>
              <a:buNone/>
              <a:tabLst/>
              <a:defRPr/>
            </a:pPr>
            <a:r>
              <a:rPr lang="en-US" sz="2000" b="0" i="0" kern="1200" baseline="0" dirty="0" err="1">
                <a:solidFill>
                  <a:schemeClr val="tx1"/>
                </a:solidFill>
                <a:latin typeface="Arial" panose="020B0604020202020204" pitchFamily="34" charset="0"/>
                <a:ea typeface="Lato Light" charset="0"/>
                <a:cs typeface="Lato Light" charset="0"/>
              </a:rPr>
              <a:t>linkedin.com</a:t>
            </a:r>
            <a:r>
              <a:rPr lang="en-US" sz="2000" b="0" i="0" kern="1200" baseline="0" dirty="0">
                <a:solidFill>
                  <a:schemeClr val="tx1"/>
                </a:solidFill>
                <a:latin typeface="Arial" panose="020B0604020202020204" pitchFamily="34" charset="0"/>
                <a:ea typeface="Lato Light" charset="0"/>
                <a:cs typeface="Lato Light" charset="0"/>
              </a:rPr>
              <a:t>/company/</a:t>
            </a:r>
            <a:r>
              <a:rPr lang="en-US" sz="2000" b="0" i="0" kern="1200" baseline="0" dirty="0" err="1">
                <a:solidFill>
                  <a:schemeClr val="tx1"/>
                </a:solidFill>
                <a:latin typeface="Arial" panose="020B0604020202020204" pitchFamily="34" charset="0"/>
                <a:ea typeface="Lato Light" charset="0"/>
                <a:cs typeface="Lato Light" charset="0"/>
              </a:rPr>
              <a:t>opentext</a:t>
            </a:r>
            <a:endParaRPr lang="en-US" sz="2000" b="0" i="0" kern="1200" baseline="0" dirty="0">
              <a:solidFill>
                <a:schemeClr val="tx1"/>
              </a:solidFill>
              <a:latin typeface="Arial" panose="020B0604020202020204" pitchFamily="34" charset="0"/>
              <a:ea typeface="Lato Light" charset="0"/>
              <a:cs typeface="Lato Light" charset="0"/>
            </a:endParaRPr>
          </a:p>
        </p:txBody>
      </p:sp>
      <p:sp>
        <p:nvSpPr>
          <p:cNvPr id="20" name="TextBox 19">
            <a:extLst>
              <a:ext uri="{FF2B5EF4-FFF2-40B4-BE49-F238E27FC236}">
                <a16:creationId xmlns:a16="http://schemas.microsoft.com/office/drawing/2014/main" id="{D44AD03D-B9EB-1A40-BF60-60D15F88F20C}"/>
              </a:ext>
            </a:extLst>
          </p:cNvPr>
          <p:cNvSpPr txBox="1"/>
          <p:nvPr userDrawn="1"/>
        </p:nvSpPr>
        <p:spPr>
          <a:xfrm>
            <a:off x="9848030" y="5965440"/>
            <a:ext cx="1712898" cy="400110"/>
          </a:xfrm>
          <a:prstGeom prst="rect">
            <a:avLst/>
          </a:prstGeom>
          <a:noFill/>
        </p:spPr>
        <p:txBody>
          <a:bodyPr wrap="square" rtlCol="0">
            <a:spAutoFit/>
          </a:bodyPr>
          <a:lstStyle/>
          <a:p>
            <a:pPr marL="0" indent="0" algn="l">
              <a:spcBef>
                <a:spcPts val="200"/>
              </a:spcBef>
              <a:spcAft>
                <a:spcPts val="0"/>
              </a:spcAft>
              <a:buNone/>
            </a:pPr>
            <a:r>
              <a:rPr lang="en-US" sz="2000" baseline="0" dirty="0" err="1">
                <a:solidFill>
                  <a:schemeClr val="tx1"/>
                </a:solidFill>
                <a:latin typeface="+mj-lt"/>
                <a:ea typeface="Lato Light" charset="0"/>
                <a:cs typeface="Lato Light" charset="0"/>
              </a:rPr>
              <a:t>opentext.com</a:t>
            </a:r>
            <a:endParaRPr lang="en-US" sz="2000" baseline="0" dirty="0">
              <a:solidFill>
                <a:schemeClr val="tx1"/>
              </a:solidFill>
              <a:latin typeface="+mj-lt"/>
              <a:ea typeface="Lato Light" charset="0"/>
              <a:cs typeface="Lato Light" charset="0"/>
            </a:endParaRPr>
          </a:p>
        </p:txBody>
      </p:sp>
      <p:pic>
        <p:nvPicPr>
          <p:cNvPr id="10" name="Picture 9">
            <a:extLst>
              <a:ext uri="{FF2B5EF4-FFF2-40B4-BE49-F238E27FC236}">
                <a16:creationId xmlns:a16="http://schemas.microsoft.com/office/drawing/2014/main" id="{DE09ABBB-E1ED-9140-A37E-497EE66EECCB}"/>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9520565" y="6038920"/>
            <a:ext cx="280922" cy="294299"/>
          </a:xfrm>
          <a:prstGeom prst="rect">
            <a:avLst/>
          </a:prstGeom>
        </p:spPr>
      </p:pic>
      <p:pic>
        <p:nvPicPr>
          <p:cNvPr id="11" name="Picture 10">
            <a:extLst>
              <a:ext uri="{FF2B5EF4-FFF2-40B4-BE49-F238E27FC236}">
                <a16:creationId xmlns:a16="http://schemas.microsoft.com/office/drawing/2014/main" id="{E4F63DFB-4FD9-4C44-AE34-DE20806C826C}"/>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4339090" y="5966542"/>
            <a:ext cx="329503" cy="343232"/>
          </a:xfrm>
          <a:prstGeom prst="rect">
            <a:avLst/>
          </a:prstGeom>
        </p:spPr>
      </p:pic>
      <p:pic>
        <p:nvPicPr>
          <p:cNvPr id="7" name="Graphic 6">
            <a:extLst>
              <a:ext uri="{FF2B5EF4-FFF2-40B4-BE49-F238E27FC236}">
                <a16:creationId xmlns:a16="http://schemas.microsoft.com/office/drawing/2014/main" id="{C83C1639-F42D-A522-A97E-1368D3DD4E00}"/>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563089" y="1349477"/>
            <a:ext cx="7488831" cy="1182447"/>
          </a:xfrm>
          <a:prstGeom prst="rect">
            <a:avLst/>
          </a:prstGeom>
        </p:spPr>
      </p:pic>
    </p:spTree>
    <p:extLst>
      <p:ext uri="{BB962C8B-B14F-4D97-AF65-F5344CB8AC3E}">
        <p14:creationId xmlns:p14="http://schemas.microsoft.com/office/powerpoint/2010/main" val="9259916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hank You 2">
    <p:bg>
      <p:bgPr>
        <a:solidFill>
          <a:schemeClr val="tx1">
            <a:alpha val="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57AE0D-5D70-38C7-CA56-36BBDCA1B7D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870766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Body">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08B887-878E-B858-E229-F31F4DAAB382}"/>
              </a:ext>
            </a:extLst>
          </p:cNvPr>
          <p:cNvSpPr>
            <a:spLocks noGrp="1"/>
          </p:cNvSpPr>
          <p:nvPr>
            <p:ph type="title"/>
          </p:nvPr>
        </p:nvSpPr>
        <p:spPr bwMode="auto">
          <a:xfrm>
            <a:off x="457199" y="152401"/>
            <a:ext cx="11277601" cy="973138"/>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72000" rIns="91440" bIns="45720" numCol="1" anchor="ctr" anchorCtr="0" compatLnSpc="1">
            <a:prstTxWarp prst="textNoShape">
              <a:avLst/>
            </a:prstTxWarp>
          </a:bodyPr>
          <a:lstStyle/>
          <a:p>
            <a:pPr lvl="0"/>
            <a:r>
              <a:rPr lang="en-US" dirty="0"/>
              <a:t>Click to edit Master title style</a:t>
            </a:r>
            <a:endParaRPr dirty="0"/>
          </a:p>
        </p:txBody>
      </p:sp>
      <p:sp>
        <p:nvSpPr>
          <p:cNvPr id="3" name="Text Placeholder 2">
            <a:extLst>
              <a:ext uri="{FF2B5EF4-FFF2-40B4-BE49-F238E27FC236}">
                <a16:creationId xmlns:a16="http://schemas.microsoft.com/office/drawing/2014/main" id="{C16A197A-BE11-07E9-42EF-EACAB96DB07B}"/>
              </a:ext>
            </a:extLst>
          </p:cNvPr>
          <p:cNvSpPr>
            <a:spLocks noGrp="1"/>
          </p:cNvSpPr>
          <p:nvPr>
            <p:ph idx="1"/>
          </p:nvPr>
        </p:nvSpPr>
        <p:spPr bwMode="auto">
          <a:xfrm>
            <a:off x="457199" y="1376363"/>
            <a:ext cx="11277601" cy="4833937"/>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6675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ight Photo 1">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CC21221-84DB-1EB7-BF2E-65A34E3D30E7}"/>
              </a:ext>
            </a:extLst>
          </p:cNvPr>
          <p:cNvSpPr/>
          <p:nvPr userDrawn="1"/>
        </p:nvSpPr>
        <p:spPr>
          <a:xfrm>
            <a:off x="9772891" y="1952674"/>
            <a:ext cx="2419109" cy="41945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Picture Placeholder 89">
            <a:extLst>
              <a:ext uri="{FF2B5EF4-FFF2-40B4-BE49-F238E27FC236}">
                <a16:creationId xmlns:a16="http://schemas.microsoft.com/office/drawing/2014/main" id="{B723B144-FA32-344B-9431-E31382ADDF3D}"/>
              </a:ext>
            </a:extLst>
          </p:cNvPr>
          <p:cNvSpPr>
            <a:spLocks noGrp="1"/>
          </p:cNvSpPr>
          <p:nvPr>
            <p:ph type="pic" sz="quarter" idx="20" hasCustomPrompt="1"/>
          </p:nvPr>
        </p:nvSpPr>
        <p:spPr bwMode="auto">
          <a:xfrm>
            <a:off x="7086600" y="827365"/>
            <a:ext cx="4360762" cy="5084762"/>
          </a:xfrm>
          <a:prstGeom prst="rect">
            <a:avLst/>
          </a:prstGeom>
          <a:solidFill>
            <a:schemeClr val="bg1"/>
          </a:solid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nchor="ctr">
            <a:noAutofit/>
          </a:bodyPr>
          <a:lstStyle>
            <a:lvl1pPr marL="0" indent="0" algn="ctr">
              <a:buNone/>
              <a:defRPr/>
            </a:lvl1pPr>
          </a:lstStyle>
          <a:p>
            <a:r>
              <a:rPr lang="en-US"/>
              <a:t>Drag and drop image onto this area</a:t>
            </a:r>
          </a:p>
        </p:txBody>
      </p:sp>
      <p:sp>
        <p:nvSpPr>
          <p:cNvPr id="67" name="Title 1">
            <a:extLst>
              <a:ext uri="{FF2B5EF4-FFF2-40B4-BE49-F238E27FC236}">
                <a16:creationId xmlns:a16="http://schemas.microsoft.com/office/drawing/2014/main" id="{8F799074-CA80-E946-B8BB-5F58AA3908A4}"/>
              </a:ext>
            </a:extLst>
          </p:cNvPr>
          <p:cNvSpPr>
            <a:spLocks noGrp="1"/>
          </p:cNvSpPr>
          <p:nvPr>
            <p:ph type="title"/>
          </p:nvPr>
        </p:nvSpPr>
        <p:spPr>
          <a:xfrm>
            <a:off x="457199" y="1376363"/>
            <a:ext cx="6387983" cy="1450799"/>
          </a:xfrm>
        </p:spPr>
        <p:txBody>
          <a:bodyPr/>
          <a:lstStyle/>
          <a:p>
            <a:r>
              <a:rPr lang="en-US" dirty="0"/>
              <a:t>Click to edit Master title style</a:t>
            </a:r>
          </a:p>
        </p:txBody>
      </p:sp>
      <p:sp>
        <p:nvSpPr>
          <p:cNvPr id="38" name="Text Placeholder 2">
            <a:extLst>
              <a:ext uri="{FF2B5EF4-FFF2-40B4-BE49-F238E27FC236}">
                <a16:creationId xmlns:a16="http://schemas.microsoft.com/office/drawing/2014/main" id="{7FBE5152-68F4-3B49-A693-A6DAE1E6EDE6}"/>
              </a:ext>
            </a:extLst>
          </p:cNvPr>
          <p:cNvSpPr>
            <a:spLocks noGrp="1"/>
          </p:cNvSpPr>
          <p:nvPr>
            <p:ph idx="1" hasCustomPrompt="1"/>
          </p:nvPr>
        </p:nvSpPr>
        <p:spPr bwMode="auto">
          <a:xfrm>
            <a:off x="457200" y="2990937"/>
            <a:ext cx="6387982" cy="292119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noAutofit/>
          </a:bodyPr>
          <a:lstStyle>
            <a:lvl1pPr>
              <a:spcBef>
                <a:spcPts val="300"/>
              </a:spcBef>
              <a:spcAft>
                <a:spcPts val="800"/>
              </a:spcAft>
              <a:buClr>
                <a:schemeClr val="accent2"/>
              </a:buClr>
              <a:defRPr sz="1400">
                <a:latin typeface="+mn-lt"/>
              </a:defRPr>
            </a:lvl1pPr>
            <a:lvl2pPr>
              <a:spcBef>
                <a:spcPts val="300"/>
              </a:spcBef>
              <a:spcAft>
                <a:spcPts val="800"/>
              </a:spcAft>
              <a:buClr>
                <a:schemeClr val="accent2"/>
              </a:buClr>
              <a:defRPr sz="1400">
                <a:latin typeface="+mn-lt"/>
              </a:defRPr>
            </a:lvl2pPr>
            <a:lvl3pPr>
              <a:spcBef>
                <a:spcPts val="300"/>
              </a:spcBef>
              <a:spcAft>
                <a:spcPts val="800"/>
              </a:spcAft>
              <a:buClr>
                <a:schemeClr val="accent2"/>
              </a:buClr>
              <a:defRPr sz="1400">
                <a:latin typeface="+mn-lt"/>
              </a:defRPr>
            </a:lvl3pPr>
            <a:lvl4pPr marL="667512" indent="-285750">
              <a:spcBef>
                <a:spcPts val="300"/>
              </a:spcBef>
              <a:spcAft>
                <a:spcPts val="800"/>
              </a:spcAft>
              <a:buClr>
                <a:schemeClr val="accent2"/>
              </a:buClr>
              <a:buFont typeface="Arial" panose="020B0604020202020204" pitchFamily="34" charset="0"/>
              <a:buChar char="•"/>
              <a:defRPr sz="1400">
                <a:latin typeface="+mn-lt"/>
              </a:defRPr>
            </a:lvl4pPr>
            <a:lvl5pPr>
              <a:spcBef>
                <a:spcPts val="300"/>
              </a:spcBef>
              <a:spcAft>
                <a:spcPts val="800"/>
              </a:spcAft>
              <a:defRPr sz="1400">
                <a:latin typeface="+mn-lt"/>
              </a:defRPr>
            </a:lvl5pPr>
            <a:lvl6pPr>
              <a:spcBef>
                <a:spcPts val="300"/>
              </a:spcBef>
              <a:spcAft>
                <a:spcPts val="800"/>
              </a:spcAft>
              <a:defRPr sz="1400">
                <a:latin typeface="+mn-lt"/>
              </a:defRPr>
            </a:lvl6pPr>
            <a:lvl7pPr>
              <a:spcBef>
                <a:spcPts val="300"/>
              </a:spcBef>
              <a:spcAft>
                <a:spcPts val="800"/>
              </a:spcAft>
              <a:defRPr sz="1400">
                <a:latin typeface="+mn-lt"/>
              </a:defRPr>
            </a:lvl7pPr>
            <a:lvl8pPr>
              <a:spcBef>
                <a:spcPts val="300"/>
              </a:spcBef>
              <a:spcAft>
                <a:spcPts val="800"/>
              </a:spcAft>
              <a:defRPr sz="1400">
                <a:latin typeface="+mn-lt"/>
              </a:defRPr>
            </a:lvl8pPr>
            <a:lvl9pPr>
              <a:spcBef>
                <a:spcPts val="300"/>
              </a:spcBef>
              <a:spcAft>
                <a:spcPts val="800"/>
              </a:spcAft>
              <a:defRPr sz="1400">
                <a:latin typeface="+mn-lt"/>
              </a:defRPr>
            </a:lvl9pPr>
          </a:lstStyle>
          <a:p>
            <a:pPr lvl="0"/>
            <a:r>
              <a:rPr lang="en-US"/>
              <a:t>First level</a:t>
            </a:r>
          </a:p>
          <a:p>
            <a:pPr lvl="1"/>
            <a:r>
              <a:rPr lang="en-US"/>
              <a:t>Second level</a:t>
            </a:r>
          </a:p>
          <a:p>
            <a:pPr lvl="2"/>
            <a:r>
              <a:rPr lang="en-US"/>
              <a:t>Third level</a:t>
            </a:r>
          </a:p>
          <a:p>
            <a:pPr lvl="3"/>
            <a:r>
              <a:rPr lang="en-US"/>
              <a:t>Fourth level</a:t>
            </a:r>
          </a:p>
          <a:p>
            <a:pPr lvl="3"/>
            <a:r>
              <a:rPr lang="en-US"/>
              <a:t>Fifth level</a:t>
            </a:r>
          </a:p>
          <a:p>
            <a:pPr lvl="3"/>
            <a:r>
              <a:rPr lang="en-US"/>
              <a:t>Sixth level</a:t>
            </a:r>
          </a:p>
          <a:p>
            <a:pPr lvl="3"/>
            <a:endParaRPr lang="en-US"/>
          </a:p>
          <a:p>
            <a:pPr marL="180975" lvl="0" indent="-180975" algn="l" rtl="0" eaLnBrk="1" fontAlgn="base" hangingPunct="1">
              <a:lnSpc>
                <a:spcPct val="100000"/>
              </a:lnSpc>
              <a:spcBef>
                <a:spcPts val="200"/>
              </a:spcBef>
              <a:spcAft>
                <a:spcPct val="0"/>
              </a:spcAft>
              <a:buClr>
                <a:schemeClr val="accent1"/>
              </a:buClr>
              <a:buSzPct val="100000"/>
              <a:buFont typeface="Wingdings" pitchFamily="2" charset="2"/>
              <a:buChar char="§"/>
              <a:tabLst/>
            </a:pPr>
            <a:endParaRPr lang="en-US"/>
          </a:p>
        </p:txBody>
      </p:sp>
    </p:spTree>
    <p:extLst>
      <p:ext uri="{BB962C8B-B14F-4D97-AF65-F5344CB8AC3E}">
        <p14:creationId xmlns:p14="http://schemas.microsoft.com/office/powerpoint/2010/main" val="1808210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ft Photo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90448E2-6999-C159-E049-265C70C7F30F}"/>
              </a:ext>
            </a:extLst>
          </p:cNvPr>
          <p:cNvSpPr/>
          <p:nvPr userDrawn="1"/>
        </p:nvSpPr>
        <p:spPr>
          <a:xfrm>
            <a:off x="0" y="1878245"/>
            <a:ext cx="2419109" cy="41945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Picture Placeholder 89">
            <a:extLst>
              <a:ext uri="{FF2B5EF4-FFF2-40B4-BE49-F238E27FC236}">
                <a16:creationId xmlns:a16="http://schemas.microsoft.com/office/drawing/2014/main" id="{B723B144-FA32-344B-9431-E31382ADDF3D}"/>
              </a:ext>
            </a:extLst>
          </p:cNvPr>
          <p:cNvSpPr>
            <a:spLocks noGrp="1"/>
          </p:cNvSpPr>
          <p:nvPr>
            <p:ph type="pic" sz="quarter" idx="20" hasCustomPrompt="1"/>
          </p:nvPr>
        </p:nvSpPr>
        <p:spPr bwMode="auto">
          <a:xfrm>
            <a:off x="715618" y="827365"/>
            <a:ext cx="4360762" cy="5084762"/>
          </a:xfrm>
          <a:prstGeom prst="rect">
            <a:avLst/>
          </a:prstGeom>
          <a:solidFill>
            <a:schemeClr val="bg1"/>
          </a:solid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nchor="ctr">
            <a:noAutofit/>
          </a:bodyPr>
          <a:lstStyle>
            <a:lvl1pPr marL="0" indent="0" algn="ctr">
              <a:buNone/>
              <a:defRPr/>
            </a:lvl1pPr>
          </a:lstStyle>
          <a:p>
            <a:r>
              <a:rPr lang="en-US"/>
              <a:t>Drag and drop image onto this area</a:t>
            </a:r>
          </a:p>
        </p:txBody>
      </p:sp>
      <p:sp>
        <p:nvSpPr>
          <p:cNvPr id="67" name="Title 1">
            <a:extLst>
              <a:ext uri="{FF2B5EF4-FFF2-40B4-BE49-F238E27FC236}">
                <a16:creationId xmlns:a16="http://schemas.microsoft.com/office/drawing/2014/main" id="{8F799074-CA80-E946-B8BB-5F58AA3908A4}"/>
              </a:ext>
            </a:extLst>
          </p:cNvPr>
          <p:cNvSpPr>
            <a:spLocks noGrp="1"/>
          </p:cNvSpPr>
          <p:nvPr>
            <p:ph type="title"/>
          </p:nvPr>
        </p:nvSpPr>
        <p:spPr>
          <a:xfrm>
            <a:off x="5346817" y="1376363"/>
            <a:ext cx="6387983" cy="1450799"/>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0542199B-C228-5D52-DD6B-2086BCACFEF8}"/>
              </a:ext>
            </a:extLst>
          </p:cNvPr>
          <p:cNvSpPr>
            <a:spLocks noGrp="1"/>
          </p:cNvSpPr>
          <p:nvPr>
            <p:ph idx="1" hasCustomPrompt="1"/>
          </p:nvPr>
        </p:nvSpPr>
        <p:spPr bwMode="auto">
          <a:xfrm>
            <a:off x="5346818" y="2990937"/>
            <a:ext cx="6387982" cy="292119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noAutofit/>
          </a:bodyPr>
          <a:lstStyle>
            <a:lvl1pPr>
              <a:spcBef>
                <a:spcPts val="300"/>
              </a:spcBef>
              <a:spcAft>
                <a:spcPts val="800"/>
              </a:spcAft>
              <a:buClr>
                <a:schemeClr val="accent2"/>
              </a:buClr>
              <a:defRPr sz="1400">
                <a:latin typeface="+mn-lt"/>
              </a:defRPr>
            </a:lvl1pPr>
            <a:lvl2pPr>
              <a:spcBef>
                <a:spcPts val="300"/>
              </a:spcBef>
              <a:spcAft>
                <a:spcPts val="800"/>
              </a:spcAft>
              <a:buClr>
                <a:schemeClr val="accent2"/>
              </a:buClr>
              <a:defRPr sz="1400">
                <a:latin typeface="+mn-lt"/>
              </a:defRPr>
            </a:lvl2pPr>
            <a:lvl3pPr>
              <a:spcBef>
                <a:spcPts val="300"/>
              </a:spcBef>
              <a:spcAft>
                <a:spcPts val="800"/>
              </a:spcAft>
              <a:buClr>
                <a:schemeClr val="accent2"/>
              </a:buClr>
              <a:defRPr sz="1400">
                <a:latin typeface="+mn-lt"/>
              </a:defRPr>
            </a:lvl3pPr>
            <a:lvl4pPr marL="667512" indent="-285750">
              <a:spcBef>
                <a:spcPts val="300"/>
              </a:spcBef>
              <a:spcAft>
                <a:spcPts val="800"/>
              </a:spcAft>
              <a:buClr>
                <a:schemeClr val="accent2"/>
              </a:buClr>
              <a:buFont typeface="Arial" panose="020B0604020202020204" pitchFamily="34" charset="0"/>
              <a:buChar char="•"/>
              <a:defRPr sz="1400">
                <a:latin typeface="+mn-lt"/>
              </a:defRPr>
            </a:lvl4pPr>
            <a:lvl5pPr>
              <a:spcBef>
                <a:spcPts val="300"/>
              </a:spcBef>
              <a:spcAft>
                <a:spcPts val="800"/>
              </a:spcAft>
              <a:defRPr sz="1400">
                <a:latin typeface="+mn-lt"/>
              </a:defRPr>
            </a:lvl5pPr>
            <a:lvl6pPr>
              <a:spcBef>
                <a:spcPts val="300"/>
              </a:spcBef>
              <a:spcAft>
                <a:spcPts val="800"/>
              </a:spcAft>
              <a:defRPr sz="1400">
                <a:latin typeface="+mn-lt"/>
              </a:defRPr>
            </a:lvl6pPr>
            <a:lvl7pPr>
              <a:spcBef>
                <a:spcPts val="300"/>
              </a:spcBef>
              <a:spcAft>
                <a:spcPts val="800"/>
              </a:spcAft>
              <a:defRPr sz="1400">
                <a:latin typeface="+mn-lt"/>
              </a:defRPr>
            </a:lvl7pPr>
            <a:lvl8pPr>
              <a:spcBef>
                <a:spcPts val="300"/>
              </a:spcBef>
              <a:spcAft>
                <a:spcPts val="800"/>
              </a:spcAft>
              <a:defRPr sz="1400">
                <a:latin typeface="+mn-lt"/>
              </a:defRPr>
            </a:lvl8pPr>
            <a:lvl9pPr>
              <a:spcBef>
                <a:spcPts val="300"/>
              </a:spcBef>
              <a:spcAft>
                <a:spcPts val="800"/>
              </a:spcAft>
              <a:defRPr sz="1400">
                <a:latin typeface="+mn-lt"/>
              </a:defRPr>
            </a:lvl9pPr>
          </a:lstStyle>
          <a:p>
            <a:pPr lvl="0"/>
            <a:r>
              <a:rPr lang="en-US"/>
              <a:t>First level</a:t>
            </a:r>
          </a:p>
          <a:p>
            <a:pPr lvl="1"/>
            <a:r>
              <a:rPr lang="en-US"/>
              <a:t>Second level</a:t>
            </a:r>
          </a:p>
          <a:p>
            <a:pPr lvl="2"/>
            <a:r>
              <a:rPr lang="en-US"/>
              <a:t>Third level</a:t>
            </a:r>
          </a:p>
          <a:p>
            <a:pPr lvl="3"/>
            <a:r>
              <a:rPr lang="en-US"/>
              <a:t>Fourth level</a:t>
            </a:r>
          </a:p>
          <a:p>
            <a:pPr lvl="3"/>
            <a:r>
              <a:rPr lang="en-US"/>
              <a:t>Fifth level</a:t>
            </a:r>
          </a:p>
          <a:p>
            <a:pPr lvl="3"/>
            <a:r>
              <a:rPr lang="en-US"/>
              <a:t>Sixth level</a:t>
            </a:r>
          </a:p>
          <a:p>
            <a:pPr lvl="3"/>
            <a:endParaRPr lang="en-US"/>
          </a:p>
          <a:p>
            <a:pPr marL="180975" lvl="0" indent="-180975" algn="l" rtl="0" eaLnBrk="1" fontAlgn="base" hangingPunct="1">
              <a:lnSpc>
                <a:spcPct val="100000"/>
              </a:lnSpc>
              <a:spcBef>
                <a:spcPts val="200"/>
              </a:spcBef>
              <a:spcAft>
                <a:spcPct val="0"/>
              </a:spcAft>
              <a:buClr>
                <a:schemeClr val="accent1"/>
              </a:buClr>
              <a:buSzPct val="100000"/>
              <a:buFont typeface="Wingdings" pitchFamily="2" charset="2"/>
              <a:buChar char="§"/>
              <a:tabLst/>
            </a:pPr>
            <a:endParaRPr lang="en-US"/>
          </a:p>
        </p:txBody>
      </p:sp>
    </p:spTree>
    <p:extLst>
      <p:ext uri="{BB962C8B-B14F-4D97-AF65-F5344CB8AC3E}">
        <p14:creationId xmlns:p14="http://schemas.microsoft.com/office/powerpoint/2010/main" val="1613042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lash Title | Image | Body">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3685D570-6647-F971-C849-D0C3DBD02D04}"/>
              </a:ext>
            </a:extLst>
          </p:cNvPr>
          <p:cNvSpPr>
            <a:spLocks noGrp="1"/>
          </p:cNvSpPr>
          <p:nvPr>
            <p:ph type="pic" sz="quarter" idx="10"/>
          </p:nvPr>
        </p:nvSpPr>
        <p:spPr>
          <a:xfrm>
            <a:off x="1430338" y="1682447"/>
            <a:ext cx="9334118" cy="1814512"/>
          </a:xfrm>
        </p:spPr>
        <p:txBody>
          <a:bodyPr/>
          <a:lstStyle/>
          <a:p>
            <a:endParaRPr lang="en-US"/>
          </a:p>
        </p:txBody>
      </p:sp>
      <p:sp>
        <p:nvSpPr>
          <p:cNvPr id="11" name="Title Placeholder 1">
            <a:extLst>
              <a:ext uri="{FF2B5EF4-FFF2-40B4-BE49-F238E27FC236}">
                <a16:creationId xmlns:a16="http://schemas.microsoft.com/office/drawing/2014/main" id="{244E714C-3ABF-3462-C000-25C1344F6ECF}"/>
              </a:ext>
            </a:extLst>
          </p:cNvPr>
          <p:cNvSpPr>
            <a:spLocks noGrp="1"/>
          </p:cNvSpPr>
          <p:nvPr>
            <p:ph type="title" hasCustomPrompt="1"/>
          </p:nvPr>
        </p:nvSpPr>
        <p:spPr bwMode="auto">
          <a:xfrm>
            <a:off x="457200" y="152401"/>
            <a:ext cx="11277600" cy="973138"/>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72000" rIns="91440" bIns="45720" numCol="1" anchor="t" anchorCtr="0" compatLnSpc="1">
            <a:prstTxWarp prst="textNoShape">
              <a:avLst/>
            </a:prstTxWarp>
          </a:bodyPr>
          <a:lstStyle>
            <a:lvl1pPr algn="ctr">
              <a:defRPr sz="6000"/>
            </a:lvl1pPr>
          </a:lstStyle>
          <a:p>
            <a:pPr lvl="0"/>
            <a:r>
              <a:rPr lang="en-US" dirty="0"/>
              <a:t>Edit master title style</a:t>
            </a:r>
            <a:endParaRPr dirty="0"/>
          </a:p>
        </p:txBody>
      </p:sp>
      <p:sp>
        <p:nvSpPr>
          <p:cNvPr id="12" name="Text Placeholder 2">
            <a:extLst>
              <a:ext uri="{FF2B5EF4-FFF2-40B4-BE49-F238E27FC236}">
                <a16:creationId xmlns:a16="http://schemas.microsoft.com/office/drawing/2014/main" id="{19F1832A-FCB8-06A9-1E9D-8599497C49D7}"/>
              </a:ext>
            </a:extLst>
          </p:cNvPr>
          <p:cNvSpPr>
            <a:spLocks noGrp="1"/>
          </p:cNvSpPr>
          <p:nvPr>
            <p:ph idx="1" hasCustomPrompt="1"/>
          </p:nvPr>
        </p:nvSpPr>
        <p:spPr bwMode="auto">
          <a:xfrm>
            <a:off x="1430338" y="3838790"/>
            <a:ext cx="9334118" cy="1957696"/>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noAutofit/>
          </a:bodyPr>
          <a:lstStyle>
            <a:lvl1pPr>
              <a:spcBef>
                <a:spcPts val="300"/>
              </a:spcBef>
              <a:spcAft>
                <a:spcPts val="800"/>
              </a:spcAft>
              <a:buClr>
                <a:schemeClr val="accent2"/>
              </a:buClr>
              <a:defRPr sz="1400">
                <a:latin typeface="+mn-lt"/>
              </a:defRPr>
            </a:lvl1pPr>
            <a:lvl2pPr>
              <a:spcBef>
                <a:spcPts val="300"/>
              </a:spcBef>
              <a:spcAft>
                <a:spcPts val="800"/>
              </a:spcAft>
              <a:buClr>
                <a:schemeClr val="accent2"/>
              </a:buClr>
              <a:defRPr sz="1400">
                <a:latin typeface="+mn-lt"/>
              </a:defRPr>
            </a:lvl2pPr>
            <a:lvl3pPr>
              <a:spcBef>
                <a:spcPts val="300"/>
              </a:spcBef>
              <a:spcAft>
                <a:spcPts val="800"/>
              </a:spcAft>
              <a:buClr>
                <a:schemeClr val="accent2"/>
              </a:buClr>
              <a:defRPr sz="1400">
                <a:latin typeface="+mn-lt"/>
              </a:defRPr>
            </a:lvl3pPr>
            <a:lvl4pPr marL="667512" indent="-285750">
              <a:spcBef>
                <a:spcPts val="300"/>
              </a:spcBef>
              <a:spcAft>
                <a:spcPts val="800"/>
              </a:spcAft>
              <a:buClr>
                <a:schemeClr val="accent2"/>
              </a:buClr>
              <a:buFont typeface="Arial" panose="020B0604020202020204" pitchFamily="34" charset="0"/>
              <a:buChar char="•"/>
              <a:defRPr sz="1400">
                <a:latin typeface="+mn-lt"/>
              </a:defRPr>
            </a:lvl4pPr>
            <a:lvl5pPr>
              <a:spcBef>
                <a:spcPts val="300"/>
              </a:spcBef>
              <a:spcAft>
                <a:spcPts val="800"/>
              </a:spcAft>
              <a:defRPr sz="1400">
                <a:latin typeface="+mn-lt"/>
              </a:defRPr>
            </a:lvl5pPr>
            <a:lvl6pPr>
              <a:spcBef>
                <a:spcPts val="300"/>
              </a:spcBef>
              <a:spcAft>
                <a:spcPts val="800"/>
              </a:spcAft>
              <a:defRPr sz="1400">
                <a:latin typeface="+mn-lt"/>
              </a:defRPr>
            </a:lvl6pPr>
            <a:lvl7pPr>
              <a:spcBef>
                <a:spcPts val="300"/>
              </a:spcBef>
              <a:spcAft>
                <a:spcPts val="800"/>
              </a:spcAft>
              <a:defRPr sz="1400">
                <a:latin typeface="+mn-lt"/>
              </a:defRPr>
            </a:lvl7pPr>
            <a:lvl8pPr>
              <a:spcBef>
                <a:spcPts val="300"/>
              </a:spcBef>
              <a:spcAft>
                <a:spcPts val="800"/>
              </a:spcAft>
              <a:defRPr sz="1400">
                <a:latin typeface="+mn-lt"/>
              </a:defRPr>
            </a:lvl8pPr>
            <a:lvl9pPr>
              <a:spcBef>
                <a:spcPts val="300"/>
              </a:spcBef>
              <a:spcAft>
                <a:spcPts val="800"/>
              </a:spcAft>
              <a:defRPr sz="1400">
                <a:latin typeface="+mn-lt"/>
              </a:defRPr>
            </a:lvl9pPr>
          </a:lstStyle>
          <a:p>
            <a:pPr lvl="0"/>
            <a:r>
              <a:rPr lang="en-US"/>
              <a:t>First level</a:t>
            </a:r>
          </a:p>
          <a:p>
            <a:pPr lvl="1"/>
            <a:r>
              <a:rPr lang="en-US"/>
              <a:t>Second level</a:t>
            </a:r>
          </a:p>
          <a:p>
            <a:pPr lvl="3"/>
            <a:endParaRPr lang="en-US"/>
          </a:p>
          <a:p>
            <a:pPr marL="180975" lvl="0" indent="-180975" algn="l" rtl="0" eaLnBrk="1" fontAlgn="base" hangingPunct="1">
              <a:lnSpc>
                <a:spcPct val="100000"/>
              </a:lnSpc>
              <a:spcBef>
                <a:spcPts val="200"/>
              </a:spcBef>
              <a:spcAft>
                <a:spcPct val="0"/>
              </a:spcAft>
              <a:buClr>
                <a:schemeClr val="accent1"/>
              </a:buClr>
              <a:buSzPct val="100000"/>
              <a:buFont typeface="Wingdings" pitchFamily="2" charset="2"/>
              <a:buChar char="§"/>
              <a:tabLst/>
            </a:pPr>
            <a:endParaRPr lang="en-US"/>
          </a:p>
        </p:txBody>
      </p:sp>
    </p:spTree>
    <p:extLst>
      <p:ext uri="{BB962C8B-B14F-4D97-AF65-F5344CB8AC3E}">
        <p14:creationId xmlns:p14="http://schemas.microsoft.com/office/powerpoint/2010/main" val="3039657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plash Title | Picture Left | Body Right">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3685D570-6647-F971-C849-D0C3DBD02D04}"/>
              </a:ext>
            </a:extLst>
          </p:cNvPr>
          <p:cNvSpPr>
            <a:spLocks noGrp="1"/>
          </p:cNvSpPr>
          <p:nvPr>
            <p:ph type="pic" sz="quarter" idx="10"/>
          </p:nvPr>
        </p:nvSpPr>
        <p:spPr>
          <a:xfrm>
            <a:off x="1430338" y="1657465"/>
            <a:ext cx="3824568" cy="1814512"/>
          </a:xfrm>
        </p:spPr>
        <p:txBody>
          <a:bodyPr/>
          <a:lstStyle/>
          <a:p>
            <a:endParaRPr lang="en-US"/>
          </a:p>
        </p:txBody>
      </p:sp>
      <p:sp>
        <p:nvSpPr>
          <p:cNvPr id="12" name="Text Placeholder 2">
            <a:extLst>
              <a:ext uri="{FF2B5EF4-FFF2-40B4-BE49-F238E27FC236}">
                <a16:creationId xmlns:a16="http://schemas.microsoft.com/office/drawing/2014/main" id="{19F1832A-FCB8-06A9-1E9D-8599497C49D7}"/>
              </a:ext>
            </a:extLst>
          </p:cNvPr>
          <p:cNvSpPr>
            <a:spLocks noGrp="1"/>
          </p:cNvSpPr>
          <p:nvPr>
            <p:ph idx="1" hasCustomPrompt="1"/>
          </p:nvPr>
        </p:nvSpPr>
        <p:spPr bwMode="auto">
          <a:xfrm>
            <a:off x="1430338" y="3813808"/>
            <a:ext cx="3824568" cy="1957696"/>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noAutofit/>
          </a:bodyPr>
          <a:lstStyle>
            <a:lvl1pPr>
              <a:spcBef>
                <a:spcPts val="300"/>
              </a:spcBef>
              <a:spcAft>
                <a:spcPts val="800"/>
              </a:spcAft>
              <a:buClr>
                <a:schemeClr val="accent2"/>
              </a:buClr>
              <a:defRPr sz="1400">
                <a:latin typeface="+mn-lt"/>
              </a:defRPr>
            </a:lvl1pPr>
            <a:lvl2pPr>
              <a:spcBef>
                <a:spcPts val="300"/>
              </a:spcBef>
              <a:spcAft>
                <a:spcPts val="800"/>
              </a:spcAft>
              <a:buClr>
                <a:schemeClr val="accent2"/>
              </a:buClr>
              <a:defRPr sz="1400">
                <a:latin typeface="+mn-lt"/>
              </a:defRPr>
            </a:lvl2pPr>
            <a:lvl3pPr>
              <a:spcBef>
                <a:spcPts val="300"/>
              </a:spcBef>
              <a:spcAft>
                <a:spcPts val="800"/>
              </a:spcAft>
              <a:buClr>
                <a:schemeClr val="accent2"/>
              </a:buClr>
              <a:defRPr sz="1400">
                <a:latin typeface="+mn-lt"/>
              </a:defRPr>
            </a:lvl3pPr>
            <a:lvl4pPr marL="667512" indent="-285750">
              <a:spcBef>
                <a:spcPts val="300"/>
              </a:spcBef>
              <a:spcAft>
                <a:spcPts val="800"/>
              </a:spcAft>
              <a:buClr>
                <a:schemeClr val="accent2"/>
              </a:buClr>
              <a:buFont typeface="Arial" panose="020B0604020202020204" pitchFamily="34" charset="0"/>
              <a:buChar char="•"/>
              <a:defRPr sz="1400">
                <a:latin typeface="+mn-lt"/>
              </a:defRPr>
            </a:lvl4pPr>
            <a:lvl5pPr>
              <a:spcBef>
                <a:spcPts val="300"/>
              </a:spcBef>
              <a:spcAft>
                <a:spcPts val="800"/>
              </a:spcAft>
              <a:defRPr sz="1400">
                <a:latin typeface="+mn-lt"/>
              </a:defRPr>
            </a:lvl5pPr>
            <a:lvl6pPr>
              <a:spcBef>
                <a:spcPts val="300"/>
              </a:spcBef>
              <a:spcAft>
                <a:spcPts val="800"/>
              </a:spcAft>
              <a:defRPr sz="1400">
                <a:latin typeface="+mn-lt"/>
              </a:defRPr>
            </a:lvl6pPr>
            <a:lvl7pPr>
              <a:spcBef>
                <a:spcPts val="300"/>
              </a:spcBef>
              <a:spcAft>
                <a:spcPts val="800"/>
              </a:spcAft>
              <a:defRPr sz="1400">
                <a:latin typeface="+mn-lt"/>
              </a:defRPr>
            </a:lvl7pPr>
            <a:lvl8pPr>
              <a:spcBef>
                <a:spcPts val="300"/>
              </a:spcBef>
              <a:spcAft>
                <a:spcPts val="800"/>
              </a:spcAft>
              <a:defRPr sz="1400">
                <a:latin typeface="+mn-lt"/>
              </a:defRPr>
            </a:lvl8pPr>
            <a:lvl9pPr>
              <a:spcBef>
                <a:spcPts val="300"/>
              </a:spcBef>
              <a:spcAft>
                <a:spcPts val="800"/>
              </a:spcAft>
              <a:defRPr sz="1400">
                <a:latin typeface="+mn-lt"/>
              </a:defRPr>
            </a:lvl9pPr>
          </a:lstStyle>
          <a:p>
            <a:pPr lvl="0"/>
            <a:r>
              <a:rPr lang="en-US"/>
              <a:t>First level</a:t>
            </a:r>
          </a:p>
          <a:p>
            <a:pPr lvl="1"/>
            <a:r>
              <a:rPr lang="en-US"/>
              <a:t>Second level</a:t>
            </a:r>
          </a:p>
          <a:p>
            <a:pPr lvl="3"/>
            <a:endParaRPr lang="en-US"/>
          </a:p>
          <a:p>
            <a:pPr marL="180975" lvl="0" indent="-180975" algn="l" rtl="0" eaLnBrk="1" fontAlgn="base" hangingPunct="1">
              <a:lnSpc>
                <a:spcPct val="100000"/>
              </a:lnSpc>
              <a:spcBef>
                <a:spcPts val="200"/>
              </a:spcBef>
              <a:spcAft>
                <a:spcPct val="0"/>
              </a:spcAft>
              <a:buClr>
                <a:schemeClr val="accent1"/>
              </a:buClr>
              <a:buSzPct val="100000"/>
              <a:buFont typeface="Wingdings" pitchFamily="2" charset="2"/>
              <a:buChar char="§"/>
              <a:tabLst/>
            </a:pPr>
            <a:endParaRPr lang="en-US"/>
          </a:p>
        </p:txBody>
      </p:sp>
      <p:sp>
        <p:nvSpPr>
          <p:cNvPr id="2" name="Rectangle 1">
            <a:extLst>
              <a:ext uri="{FF2B5EF4-FFF2-40B4-BE49-F238E27FC236}">
                <a16:creationId xmlns:a16="http://schemas.microsoft.com/office/drawing/2014/main" id="{609988AB-AB5D-BD6A-30DC-B55E4BB9042F}"/>
              </a:ext>
            </a:extLst>
          </p:cNvPr>
          <p:cNvSpPr/>
          <p:nvPr userDrawn="1"/>
        </p:nvSpPr>
        <p:spPr>
          <a:xfrm>
            <a:off x="0" y="1656708"/>
            <a:ext cx="1430761" cy="18152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3" name="Text Placeholder 2">
            <a:extLst>
              <a:ext uri="{FF2B5EF4-FFF2-40B4-BE49-F238E27FC236}">
                <a16:creationId xmlns:a16="http://schemas.microsoft.com/office/drawing/2014/main" id="{754D0D0D-F17F-C4DB-696D-111460373A80}"/>
              </a:ext>
            </a:extLst>
          </p:cNvPr>
          <p:cNvSpPr>
            <a:spLocks noGrp="1"/>
          </p:cNvSpPr>
          <p:nvPr>
            <p:ph idx="11" hasCustomPrompt="1"/>
          </p:nvPr>
        </p:nvSpPr>
        <p:spPr bwMode="auto">
          <a:xfrm>
            <a:off x="5645452" y="1656708"/>
            <a:ext cx="6089348" cy="4114796"/>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noAutofit/>
          </a:bodyPr>
          <a:lstStyle>
            <a:lvl1pPr>
              <a:spcBef>
                <a:spcPts val="300"/>
              </a:spcBef>
              <a:spcAft>
                <a:spcPts val="800"/>
              </a:spcAft>
              <a:buClr>
                <a:schemeClr val="accent2"/>
              </a:buClr>
              <a:defRPr sz="1400">
                <a:latin typeface="+mn-lt"/>
              </a:defRPr>
            </a:lvl1pPr>
            <a:lvl2pPr>
              <a:spcBef>
                <a:spcPts val="300"/>
              </a:spcBef>
              <a:spcAft>
                <a:spcPts val="800"/>
              </a:spcAft>
              <a:buClr>
                <a:schemeClr val="accent2"/>
              </a:buClr>
              <a:defRPr sz="1400">
                <a:latin typeface="+mn-lt"/>
              </a:defRPr>
            </a:lvl2pPr>
            <a:lvl3pPr>
              <a:spcBef>
                <a:spcPts val="300"/>
              </a:spcBef>
              <a:spcAft>
                <a:spcPts val="800"/>
              </a:spcAft>
              <a:buClr>
                <a:schemeClr val="accent2"/>
              </a:buClr>
              <a:defRPr sz="1400">
                <a:latin typeface="+mn-lt"/>
              </a:defRPr>
            </a:lvl3pPr>
            <a:lvl4pPr marL="667512" indent="-285750">
              <a:spcBef>
                <a:spcPts val="300"/>
              </a:spcBef>
              <a:spcAft>
                <a:spcPts val="800"/>
              </a:spcAft>
              <a:buClr>
                <a:schemeClr val="accent2"/>
              </a:buClr>
              <a:buFont typeface="Arial" panose="020B0604020202020204" pitchFamily="34" charset="0"/>
              <a:buChar char="•"/>
              <a:defRPr sz="1400">
                <a:latin typeface="+mn-lt"/>
              </a:defRPr>
            </a:lvl4pPr>
            <a:lvl5pPr>
              <a:spcBef>
                <a:spcPts val="300"/>
              </a:spcBef>
              <a:spcAft>
                <a:spcPts val="800"/>
              </a:spcAft>
              <a:defRPr sz="1400">
                <a:latin typeface="+mn-lt"/>
              </a:defRPr>
            </a:lvl5pPr>
            <a:lvl6pPr>
              <a:spcBef>
                <a:spcPts val="300"/>
              </a:spcBef>
              <a:spcAft>
                <a:spcPts val="800"/>
              </a:spcAft>
              <a:defRPr sz="1400">
                <a:latin typeface="+mn-lt"/>
              </a:defRPr>
            </a:lvl6pPr>
            <a:lvl7pPr>
              <a:spcBef>
                <a:spcPts val="300"/>
              </a:spcBef>
              <a:spcAft>
                <a:spcPts val="800"/>
              </a:spcAft>
              <a:defRPr sz="1400">
                <a:latin typeface="+mn-lt"/>
              </a:defRPr>
            </a:lvl7pPr>
            <a:lvl8pPr>
              <a:spcBef>
                <a:spcPts val="300"/>
              </a:spcBef>
              <a:spcAft>
                <a:spcPts val="800"/>
              </a:spcAft>
              <a:defRPr sz="1400">
                <a:latin typeface="+mn-lt"/>
              </a:defRPr>
            </a:lvl8pPr>
            <a:lvl9pPr>
              <a:spcBef>
                <a:spcPts val="300"/>
              </a:spcBef>
              <a:spcAft>
                <a:spcPts val="800"/>
              </a:spcAft>
              <a:defRPr sz="1400">
                <a:latin typeface="+mn-lt"/>
              </a:defRPr>
            </a:lvl9pPr>
          </a:lstStyle>
          <a:p>
            <a:pPr lvl="0"/>
            <a:r>
              <a:rPr lang="en-US"/>
              <a:t>First level</a:t>
            </a:r>
          </a:p>
          <a:p>
            <a:pPr lvl="1"/>
            <a:r>
              <a:rPr lang="en-US"/>
              <a:t>Second level</a:t>
            </a:r>
          </a:p>
          <a:p>
            <a:pPr lvl="3"/>
            <a:endParaRPr lang="en-US"/>
          </a:p>
          <a:p>
            <a:pPr marL="180975" lvl="0" indent="-180975" algn="l" rtl="0" eaLnBrk="1" fontAlgn="base" hangingPunct="1">
              <a:lnSpc>
                <a:spcPct val="100000"/>
              </a:lnSpc>
              <a:spcBef>
                <a:spcPts val="200"/>
              </a:spcBef>
              <a:spcAft>
                <a:spcPct val="0"/>
              </a:spcAft>
              <a:buClr>
                <a:schemeClr val="accent1"/>
              </a:buClr>
              <a:buSzPct val="100000"/>
              <a:buFont typeface="Wingdings" pitchFamily="2" charset="2"/>
              <a:buChar char="§"/>
              <a:tabLst/>
            </a:pPr>
            <a:endParaRPr lang="en-US"/>
          </a:p>
        </p:txBody>
      </p:sp>
      <p:sp>
        <p:nvSpPr>
          <p:cNvPr id="4" name="Title Placeholder 1">
            <a:extLst>
              <a:ext uri="{FF2B5EF4-FFF2-40B4-BE49-F238E27FC236}">
                <a16:creationId xmlns:a16="http://schemas.microsoft.com/office/drawing/2014/main" id="{767EF970-9A18-FF7A-780E-592C48A96645}"/>
              </a:ext>
            </a:extLst>
          </p:cNvPr>
          <p:cNvSpPr>
            <a:spLocks noGrp="1"/>
          </p:cNvSpPr>
          <p:nvPr>
            <p:ph type="title" hasCustomPrompt="1"/>
          </p:nvPr>
        </p:nvSpPr>
        <p:spPr bwMode="auto">
          <a:xfrm>
            <a:off x="457200" y="152401"/>
            <a:ext cx="11277600" cy="973138"/>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72000" rIns="91440" bIns="45720" numCol="1" anchor="t" anchorCtr="0" compatLnSpc="1">
            <a:prstTxWarp prst="textNoShape">
              <a:avLst/>
            </a:prstTxWarp>
          </a:bodyPr>
          <a:lstStyle>
            <a:lvl1pPr algn="ctr">
              <a:defRPr sz="6000"/>
            </a:lvl1pPr>
          </a:lstStyle>
          <a:p>
            <a:pPr lvl="0"/>
            <a:r>
              <a:rPr lang="en-US" dirty="0"/>
              <a:t>Edit master title style</a:t>
            </a:r>
            <a:endParaRPr dirty="0"/>
          </a:p>
        </p:txBody>
      </p:sp>
    </p:spTree>
    <p:extLst>
      <p:ext uri="{BB962C8B-B14F-4D97-AF65-F5344CB8AC3E}">
        <p14:creationId xmlns:p14="http://schemas.microsoft.com/office/powerpoint/2010/main" val="613540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8A9AC0-3CF1-36E9-F1F3-850CF64BE05D}"/>
              </a:ext>
            </a:extLst>
          </p:cNvPr>
          <p:cNvSpPr>
            <a:spLocks noGrp="1"/>
          </p:cNvSpPr>
          <p:nvPr>
            <p:ph type="title"/>
          </p:nvPr>
        </p:nvSpPr>
        <p:spPr bwMode="auto">
          <a:xfrm>
            <a:off x="457199" y="152401"/>
            <a:ext cx="11277601" cy="973138"/>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72000" rIns="91440" bIns="45720" numCol="1" anchor="ctr" anchorCtr="0" compatLnSpc="1">
            <a:prstTxWarp prst="textNoShape">
              <a:avLst/>
            </a:prstTxWarp>
          </a:bodyPr>
          <a:lstStyle/>
          <a:p>
            <a:pPr lvl="0"/>
            <a:r>
              <a:rPr lang="en-US" dirty="0"/>
              <a:t>Click to edit Master title style</a:t>
            </a:r>
            <a:endParaRPr dirty="0"/>
          </a:p>
        </p:txBody>
      </p:sp>
    </p:spTree>
    <p:extLst>
      <p:ext uri="{BB962C8B-B14F-4D97-AF65-F5344CB8AC3E}">
        <p14:creationId xmlns:p14="http://schemas.microsoft.com/office/powerpoint/2010/main" val="2751966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2161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188AD644-FBE3-F546-93FC-9E20DA798ADD}"/>
              </a:ext>
            </a:extLst>
          </p:cNvPr>
          <p:cNvSpPr>
            <a:spLocks noGrp="1"/>
          </p:cNvSpPr>
          <p:nvPr>
            <p:ph type="title" hasCustomPrompt="1"/>
          </p:nvPr>
        </p:nvSpPr>
        <p:spPr>
          <a:xfrm>
            <a:off x="1864019" y="1571932"/>
            <a:ext cx="8835826" cy="2963427"/>
          </a:xfrm>
          <a:noFill/>
        </p:spPr>
        <p:txBody>
          <a:bodyPr tIns="216000" anchor="t"/>
          <a:lstStyle>
            <a:lvl1pPr algn="l">
              <a:defRPr sz="3200">
                <a:solidFill>
                  <a:schemeClr val="tx1"/>
                </a:solidFill>
                <a:effectLst/>
              </a:defRPr>
            </a:lvl1pPr>
          </a:lstStyle>
          <a:p>
            <a:r>
              <a:rPr lang="en-US" dirty="0"/>
              <a:t>Click to add quote</a:t>
            </a:r>
          </a:p>
        </p:txBody>
      </p:sp>
      <p:sp>
        <p:nvSpPr>
          <p:cNvPr id="15" name="Text Placeholder 6">
            <a:extLst>
              <a:ext uri="{FF2B5EF4-FFF2-40B4-BE49-F238E27FC236}">
                <a16:creationId xmlns:a16="http://schemas.microsoft.com/office/drawing/2014/main" id="{3EF0CE46-C0A1-DD4A-B07B-2DDC6CC30C11}"/>
              </a:ext>
            </a:extLst>
          </p:cNvPr>
          <p:cNvSpPr>
            <a:spLocks noGrp="1"/>
          </p:cNvSpPr>
          <p:nvPr>
            <p:ph type="body" sz="quarter" idx="10" hasCustomPrompt="1"/>
          </p:nvPr>
        </p:nvSpPr>
        <p:spPr>
          <a:xfrm>
            <a:off x="1864019" y="4737590"/>
            <a:ext cx="8835826" cy="744046"/>
          </a:xfrm>
          <a:prstGeom prst="rect">
            <a:avLst/>
          </a:prstGeom>
          <a:noFill/>
        </p:spPr>
        <p:txBody>
          <a:bodyPr rIns="72000" anchor="t"/>
          <a:lstStyle>
            <a:lvl1pPr marL="0" indent="0" algn="l">
              <a:spcAft>
                <a:spcPts val="0"/>
              </a:spcAft>
              <a:buNone/>
              <a:defRPr sz="1800" b="1" i="0" cap="none" baseline="0">
                <a:solidFill>
                  <a:schemeClr val="tx1"/>
                </a:solidFill>
                <a:latin typeface="Arial" panose="020B0604020202020204" pitchFamily="34" charset="0"/>
                <a:cs typeface="Arial" panose="020B0604020202020204" pitchFamily="34" charset="0"/>
              </a:defRPr>
            </a:lvl1pPr>
            <a:lvl2pPr marL="0" indent="0" algn="l">
              <a:spcAft>
                <a:spcPts val="0"/>
              </a:spcAft>
              <a:buNone/>
              <a:defRPr sz="1600">
                <a:solidFill>
                  <a:schemeClr val="tx1"/>
                </a:solidFill>
              </a:defRPr>
            </a:lvl2pPr>
          </a:lstStyle>
          <a:p>
            <a:pPr lvl="0"/>
            <a:r>
              <a:rPr lang="en-US" dirty="0"/>
              <a:t>Click to add name</a:t>
            </a:r>
          </a:p>
          <a:p>
            <a:pPr lvl="1"/>
            <a:r>
              <a:rPr lang="en-US" dirty="0"/>
              <a:t>Click to add job title or company</a:t>
            </a:r>
          </a:p>
        </p:txBody>
      </p:sp>
      <p:sp>
        <p:nvSpPr>
          <p:cNvPr id="4" name="TextBox 3">
            <a:extLst>
              <a:ext uri="{FF2B5EF4-FFF2-40B4-BE49-F238E27FC236}">
                <a16:creationId xmlns:a16="http://schemas.microsoft.com/office/drawing/2014/main" id="{BC78BB0C-2A9F-1036-E94E-7236919AEEDB}"/>
              </a:ext>
            </a:extLst>
          </p:cNvPr>
          <p:cNvSpPr txBox="1"/>
          <p:nvPr userDrawn="1"/>
        </p:nvSpPr>
        <p:spPr>
          <a:xfrm>
            <a:off x="857161" y="1255016"/>
            <a:ext cx="1006858" cy="2123658"/>
          </a:xfrm>
          <a:prstGeom prst="rect">
            <a:avLst/>
          </a:prstGeom>
          <a:noFill/>
        </p:spPr>
        <p:txBody>
          <a:bodyPr wrap="square" lIns="0" tIns="0" rIns="0" bIns="0" rtlCol="0">
            <a:spAutoFit/>
          </a:bodyPr>
          <a:lstStyle/>
          <a:p>
            <a:r>
              <a:rPr lang="en-US" sz="13800" b="1" dirty="0">
                <a:solidFill>
                  <a:schemeClr val="accent2"/>
                </a:solidFill>
                <a:latin typeface="Arial" panose="020B0604020202020204" pitchFamily="34" charset="0"/>
                <a:ea typeface="Source Sans Pro SemiBold" panose="020B0603030403020204" pitchFamily="34" charset="0"/>
                <a:cs typeface="Arial" panose="020B0604020202020204" pitchFamily="34" charset="0"/>
              </a:rPr>
              <a:t>“</a:t>
            </a:r>
          </a:p>
        </p:txBody>
      </p:sp>
    </p:spTree>
    <p:extLst>
      <p:ext uri="{BB962C8B-B14F-4D97-AF65-F5344CB8AC3E}">
        <p14:creationId xmlns:p14="http://schemas.microsoft.com/office/powerpoint/2010/main" val="296993136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0"/>
          </a:schemeClr>
        </a:solidFill>
        <a:effectLst/>
      </p:bgPr>
    </p:bg>
    <p:spTree>
      <p:nvGrpSpPr>
        <p:cNvPr id="1" name=""/>
        <p:cNvGrpSpPr/>
        <p:nvPr/>
      </p:nvGrpSpPr>
      <p:grpSpPr>
        <a:xfrm>
          <a:off x="0" y="0"/>
          <a:ext cx="0" cy="0"/>
          <a:chOff x="0" y="0"/>
          <a:chExt cx="0" cy="0"/>
        </a:xfrm>
      </p:grpSpPr>
      <p:sp>
        <p:nvSpPr>
          <p:cNvPr id="1028" name="Title Placeholder 1"/>
          <p:cNvSpPr>
            <a:spLocks noGrp="1"/>
          </p:cNvSpPr>
          <p:nvPr>
            <p:ph type="title"/>
          </p:nvPr>
        </p:nvSpPr>
        <p:spPr bwMode="auto">
          <a:xfrm>
            <a:off x="457199" y="152401"/>
            <a:ext cx="11277601" cy="973138"/>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72000" rIns="91440" bIns="45720" numCol="1" anchor="ctr" anchorCtr="0" compatLnSpc="1">
            <a:prstTxWarp prst="textNoShape">
              <a:avLst/>
            </a:prstTxWarp>
          </a:bodyPr>
          <a:lstStyle/>
          <a:p>
            <a:pPr lvl="0"/>
            <a:endParaRPr dirty="0"/>
          </a:p>
        </p:txBody>
      </p:sp>
      <p:sp>
        <p:nvSpPr>
          <p:cNvPr id="1029" name="Text Placeholder 2"/>
          <p:cNvSpPr>
            <a:spLocks noGrp="1"/>
          </p:cNvSpPr>
          <p:nvPr>
            <p:ph type="body" idx="1"/>
          </p:nvPr>
        </p:nvSpPr>
        <p:spPr bwMode="auto">
          <a:xfrm>
            <a:off x="457199" y="1376363"/>
            <a:ext cx="11277601" cy="4833937"/>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noAutofit/>
          </a:bodyPr>
          <a:lstStyle/>
          <a:p>
            <a:pPr lvl="0"/>
            <a:r>
              <a:rPr lang="en-US"/>
              <a:t>First level </a:t>
            </a:r>
          </a:p>
          <a:p>
            <a:pPr lvl="1"/>
            <a:r>
              <a:rPr lang="en-US"/>
              <a:t>Second level </a:t>
            </a:r>
          </a:p>
          <a:p>
            <a:pPr lvl="2"/>
            <a:r>
              <a:rPr lang="en-US"/>
              <a:t>Third level</a:t>
            </a:r>
          </a:p>
          <a:p>
            <a:pPr lvl="3"/>
            <a:r>
              <a:rPr lang="en-US"/>
              <a:t>Fourth level </a:t>
            </a:r>
          </a:p>
          <a:p>
            <a:pPr marL="180975" lvl="0" indent="-180975" algn="l" rtl="0" eaLnBrk="1" fontAlgn="base" hangingPunct="1">
              <a:lnSpc>
                <a:spcPct val="100000"/>
              </a:lnSpc>
              <a:spcBef>
                <a:spcPts val="200"/>
              </a:spcBef>
              <a:spcAft>
                <a:spcPct val="0"/>
              </a:spcAft>
              <a:buClr>
                <a:schemeClr val="accent1"/>
              </a:buClr>
              <a:buSzPct val="100000"/>
              <a:buFont typeface="Wingdings" pitchFamily="2" charset="2"/>
              <a:buChar char="§"/>
              <a:tabLst/>
            </a:pPr>
            <a:endParaRPr lang="en-US"/>
          </a:p>
        </p:txBody>
      </p:sp>
      <p:sp>
        <p:nvSpPr>
          <p:cNvPr id="10" name="Rectangle 9">
            <a:extLst>
              <a:ext uri="{FF2B5EF4-FFF2-40B4-BE49-F238E27FC236}">
                <a16:creationId xmlns:a16="http://schemas.microsoft.com/office/drawing/2014/main" id="{616CD015-277F-0846-9B8D-D53419C01CFE}"/>
              </a:ext>
            </a:extLst>
          </p:cNvPr>
          <p:cNvSpPr/>
          <p:nvPr userDrawn="1"/>
        </p:nvSpPr>
        <p:spPr>
          <a:xfrm>
            <a:off x="11374242" y="6539692"/>
            <a:ext cx="464634" cy="230832"/>
          </a:xfrm>
          <a:prstGeom prst="rect">
            <a:avLst/>
          </a:prstGeom>
        </p:spPr>
        <p:txBody>
          <a:bodyPr wrap="square">
            <a:spAutoFit/>
          </a:bodyPr>
          <a:lstStyle/>
          <a:p>
            <a:pPr algn="r"/>
            <a:fld id="{3C1D921F-663F-5D4C-BF56-776C1B867DF7}" type="slidenum">
              <a:rPr lang="en-US" sz="900" baseline="0" smtClean="0">
                <a:solidFill>
                  <a:schemeClr val="tx1">
                    <a:lumMod val="50000"/>
                    <a:lumOff val="50000"/>
                  </a:schemeClr>
                </a:solidFill>
              </a:rPr>
              <a:pPr algn="r"/>
              <a:t>‹#›</a:t>
            </a:fld>
            <a:endParaRPr lang="en-US" sz="900" baseline="0">
              <a:solidFill>
                <a:schemeClr val="tx1">
                  <a:lumMod val="50000"/>
                  <a:lumOff val="50000"/>
                </a:schemeClr>
              </a:solidFill>
            </a:endParaRPr>
          </a:p>
        </p:txBody>
      </p:sp>
      <p:sp>
        <p:nvSpPr>
          <p:cNvPr id="8" name="Rectangle 7">
            <a:extLst>
              <a:ext uri="{FF2B5EF4-FFF2-40B4-BE49-F238E27FC236}">
                <a16:creationId xmlns:a16="http://schemas.microsoft.com/office/drawing/2014/main" id="{AEF7BD7D-C74D-454F-9BF7-A1EA5E9706EB}"/>
              </a:ext>
            </a:extLst>
          </p:cNvPr>
          <p:cNvSpPr/>
          <p:nvPr userDrawn="1"/>
        </p:nvSpPr>
        <p:spPr>
          <a:xfrm>
            <a:off x="9554394" y="6539692"/>
            <a:ext cx="2052165" cy="230832"/>
          </a:xfrm>
          <a:prstGeom prst="rect">
            <a:avLst/>
          </a:prstGeom>
        </p:spPr>
        <p:txBody>
          <a:bodyPr wrap="none">
            <a:spAutoFit/>
          </a:bodyPr>
          <a:lstStyle/>
          <a:p>
            <a:r>
              <a:rPr lang="en-US" sz="900" b="0" i="0" u="none" strike="noStrike" baseline="0">
                <a:solidFill>
                  <a:schemeClr val="tx1">
                    <a:lumMod val="50000"/>
                    <a:lumOff val="50000"/>
                  </a:schemeClr>
                </a:solidFill>
                <a:effectLst/>
                <a:latin typeface="+mn-lt"/>
              </a:rPr>
              <a:t>OpenText ©2024 All rights reserved</a:t>
            </a:r>
            <a:endParaRPr lang="en-US" sz="900" baseline="0">
              <a:solidFill>
                <a:schemeClr val="tx1">
                  <a:lumMod val="50000"/>
                  <a:lumOff val="50000"/>
                </a:schemeClr>
              </a:solidFill>
              <a:latin typeface="+mn-lt"/>
            </a:endParaRPr>
          </a:p>
        </p:txBody>
      </p:sp>
      <p:pic>
        <p:nvPicPr>
          <p:cNvPr id="3" name="Picture 2">
            <a:extLst>
              <a:ext uri="{FF2B5EF4-FFF2-40B4-BE49-F238E27FC236}">
                <a16:creationId xmlns:a16="http://schemas.microsoft.com/office/drawing/2014/main" id="{9F9ED7AA-1FB8-42DD-FCD2-A00B29D76085}"/>
              </a:ext>
            </a:extLst>
          </p:cNvPr>
          <p:cNvPicPr>
            <a:picLocks noChangeAspect="1"/>
          </p:cNvPicPr>
          <p:nvPr userDrawn="1"/>
        </p:nvPicPr>
        <p:blipFill>
          <a:blip r:embed="rId16">
            <a:extLst>
              <a:ext uri="{96DAC541-7B7A-43D3-8B79-37D633B846F1}">
                <asvg:svgBlip xmlns:asvg="http://schemas.microsoft.com/office/drawing/2016/SVG/main" r:embed="rId17"/>
              </a:ext>
            </a:extLst>
          </a:blip>
          <a:srcRect/>
          <a:stretch/>
        </p:blipFill>
        <p:spPr>
          <a:xfrm>
            <a:off x="486679" y="6539692"/>
            <a:ext cx="1347860" cy="212820"/>
          </a:xfrm>
          <a:prstGeom prst="rect">
            <a:avLst/>
          </a:prstGeom>
        </p:spPr>
      </p:pic>
    </p:spTree>
    <p:extLst>
      <p:ext uri="{BB962C8B-B14F-4D97-AF65-F5344CB8AC3E}">
        <p14:creationId xmlns:p14="http://schemas.microsoft.com/office/powerpoint/2010/main" val="307896438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700" r:id="rId3"/>
    <p:sldLayoutId id="2147483732" r:id="rId4"/>
    <p:sldLayoutId id="2147483708" r:id="rId5"/>
    <p:sldLayoutId id="2147483734" r:id="rId6"/>
    <p:sldLayoutId id="2147483735" r:id="rId7"/>
    <p:sldLayoutId id="2147483733" r:id="rId8"/>
    <p:sldLayoutId id="2147483709" r:id="rId9"/>
    <p:sldLayoutId id="2147483706" r:id="rId10"/>
    <p:sldLayoutId id="2147483736" r:id="rId11"/>
    <p:sldLayoutId id="2147483737" r:id="rId12"/>
    <p:sldLayoutId id="2147483710" r:id="rId13"/>
    <p:sldLayoutId id="2147483711" r:id="rId14"/>
  </p:sldLayoutIdLst>
  <p:hf hdr="0" dt="0"/>
  <p:txStyles>
    <p:titleStyle>
      <a:lvl1pPr algn="l" rtl="0" eaLnBrk="1" fontAlgn="base" hangingPunct="1">
        <a:lnSpc>
          <a:spcPct val="100000"/>
        </a:lnSpc>
        <a:spcBef>
          <a:spcPct val="0"/>
        </a:spcBef>
        <a:spcAft>
          <a:spcPct val="0"/>
        </a:spcAft>
        <a:defRPr sz="3200" b="1" i="0" kern="1200" baseline="0">
          <a:solidFill>
            <a:schemeClr val="tx1"/>
          </a:solidFill>
          <a:latin typeface="Arial" panose="020B0604020202020204" pitchFamily="34" charset="0"/>
          <a:ea typeface="ＭＳ Ｐゴシック" charset="0"/>
          <a:cs typeface="Arial" panose="020B0604020202020204" pitchFamily="34" charset="0"/>
        </a:defRPr>
      </a:lvl1pPr>
      <a:lvl2pPr algn="l" rtl="0" eaLnBrk="1" fontAlgn="base" hangingPunct="1">
        <a:spcBef>
          <a:spcPct val="0"/>
        </a:spcBef>
        <a:spcAft>
          <a:spcPct val="0"/>
        </a:spcAft>
        <a:defRPr sz="4267">
          <a:solidFill>
            <a:schemeClr val="accent1"/>
          </a:solidFill>
          <a:latin typeface="AllerMod Regular" charset="0"/>
          <a:ea typeface="ＭＳ Ｐゴシック" charset="0"/>
        </a:defRPr>
      </a:lvl2pPr>
      <a:lvl3pPr algn="l" rtl="0" eaLnBrk="1" fontAlgn="base" hangingPunct="1">
        <a:spcBef>
          <a:spcPct val="0"/>
        </a:spcBef>
        <a:spcAft>
          <a:spcPct val="0"/>
        </a:spcAft>
        <a:defRPr sz="4267">
          <a:solidFill>
            <a:schemeClr val="accent1"/>
          </a:solidFill>
          <a:latin typeface="AllerMod Regular" charset="0"/>
          <a:ea typeface="ＭＳ Ｐゴシック" charset="0"/>
        </a:defRPr>
      </a:lvl3pPr>
      <a:lvl4pPr algn="l" rtl="0" eaLnBrk="1" fontAlgn="base" hangingPunct="1">
        <a:spcBef>
          <a:spcPct val="0"/>
        </a:spcBef>
        <a:spcAft>
          <a:spcPct val="0"/>
        </a:spcAft>
        <a:defRPr sz="4267">
          <a:solidFill>
            <a:schemeClr val="accent1"/>
          </a:solidFill>
          <a:latin typeface="AllerMod Regular" charset="0"/>
          <a:ea typeface="ＭＳ Ｐゴシック" charset="0"/>
        </a:defRPr>
      </a:lvl4pPr>
      <a:lvl5pPr algn="l" rtl="0" eaLnBrk="1" fontAlgn="base" hangingPunct="1">
        <a:spcBef>
          <a:spcPct val="0"/>
        </a:spcBef>
        <a:spcAft>
          <a:spcPct val="0"/>
        </a:spcAft>
        <a:defRPr sz="4267">
          <a:solidFill>
            <a:schemeClr val="accent1"/>
          </a:solidFill>
          <a:latin typeface="AllerMod Regular" charset="0"/>
          <a:ea typeface="ＭＳ Ｐゴシック" charset="0"/>
        </a:defRPr>
      </a:lvl5pPr>
      <a:lvl6pPr marL="609562" algn="l" rtl="0" eaLnBrk="1" fontAlgn="base" hangingPunct="1">
        <a:spcBef>
          <a:spcPct val="0"/>
        </a:spcBef>
        <a:spcAft>
          <a:spcPct val="0"/>
        </a:spcAft>
        <a:defRPr sz="4267">
          <a:solidFill>
            <a:schemeClr val="accent1"/>
          </a:solidFill>
          <a:latin typeface="AllerMod Regular" charset="0"/>
          <a:ea typeface="ＭＳ Ｐゴシック" charset="0"/>
        </a:defRPr>
      </a:lvl6pPr>
      <a:lvl7pPr marL="1219124" algn="l" rtl="0" eaLnBrk="1" fontAlgn="base" hangingPunct="1">
        <a:spcBef>
          <a:spcPct val="0"/>
        </a:spcBef>
        <a:spcAft>
          <a:spcPct val="0"/>
        </a:spcAft>
        <a:defRPr sz="4267">
          <a:solidFill>
            <a:schemeClr val="accent1"/>
          </a:solidFill>
          <a:latin typeface="AllerMod Regular" charset="0"/>
          <a:ea typeface="ＭＳ Ｐゴシック" charset="0"/>
        </a:defRPr>
      </a:lvl7pPr>
      <a:lvl8pPr marL="1828686" algn="l" rtl="0" eaLnBrk="1" fontAlgn="base" hangingPunct="1">
        <a:spcBef>
          <a:spcPct val="0"/>
        </a:spcBef>
        <a:spcAft>
          <a:spcPct val="0"/>
        </a:spcAft>
        <a:defRPr sz="4267">
          <a:solidFill>
            <a:schemeClr val="accent1"/>
          </a:solidFill>
          <a:latin typeface="AllerMod Regular" charset="0"/>
          <a:ea typeface="ＭＳ Ｐゴシック" charset="0"/>
        </a:defRPr>
      </a:lvl8pPr>
      <a:lvl9pPr marL="2438248" algn="l" rtl="0" eaLnBrk="1" fontAlgn="base" hangingPunct="1">
        <a:spcBef>
          <a:spcPct val="0"/>
        </a:spcBef>
        <a:spcAft>
          <a:spcPct val="0"/>
        </a:spcAft>
        <a:defRPr sz="4267">
          <a:solidFill>
            <a:schemeClr val="accent1"/>
          </a:solidFill>
          <a:latin typeface="AllerMod Regular" charset="0"/>
          <a:ea typeface="ＭＳ Ｐゴシック" charset="0"/>
        </a:defRPr>
      </a:lvl9pPr>
    </p:titleStyle>
    <p:bodyStyle>
      <a:lvl1pPr marL="0" indent="0" algn="l" rtl="0" eaLnBrk="1" fontAlgn="base" hangingPunct="1">
        <a:lnSpc>
          <a:spcPct val="100000"/>
        </a:lnSpc>
        <a:spcBef>
          <a:spcPts val="0"/>
        </a:spcBef>
        <a:spcAft>
          <a:spcPts val="600"/>
        </a:spcAft>
        <a:buClr>
          <a:schemeClr val="accent1"/>
        </a:buClr>
        <a:buSzPct val="110000"/>
        <a:buFont typeface="Arial" panose="020B0604020202020204" pitchFamily="34" charset="0"/>
        <a:buNone/>
        <a:defRPr sz="2000" b="0" i="0" kern="1200" baseline="0">
          <a:solidFill>
            <a:schemeClr val="tx1"/>
          </a:solidFill>
          <a:latin typeface="Arial" panose="020B0604020202020204" pitchFamily="34" charset="0"/>
          <a:ea typeface="ＭＳ Ｐゴシック" charset="0"/>
          <a:cs typeface="Arial" panose="020B0604020202020204" pitchFamily="34" charset="0"/>
        </a:defRPr>
      </a:lvl1pPr>
      <a:lvl2pPr marL="222250" indent="-212725" algn="l" rtl="0" eaLnBrk="1" fontAlgn="base" hangingPunct="1">
        <a:lnSpc>
          <a:spcPct val="100000"/>
        </a:lnSpc>
        <a:spcBef>
          <a:spcPts val="0"/>
        </a:spcBef>
        <a:spcAft>
          <a:spcPts val="600"/>
        </a:spcAft>
        <a:buClr>
          <a:schemeClr val="accent6">
            <a:lumMod val="50000"/>
            <a:lumOff val="50000"/>
          </a:schemeClr>
        </a:buClr>
        <a:buSzPct val="110000"/>
        <a:buFont typeface="Arial" panose="020B0604020202020204" pitchFamily="34" charset="0"/>
        <a:buChar char="•"/>
        <a:tabLst/>
        <a:defRPr sz="1800" kern="1200" baseline="0">
          <a:solidFill>
            <a:schemeClr val="tx1"/>
          </a:solidFill>
          <a:latin typeface="+mj-lt"/>
          <a:ea typeface="ＭＳ Ｐゴシック" charset="0"/>
          <a:cs typeface="HelveticaNeueLT Std"/>
        </a:defRPr>
      </a:lvl2pPr>
      <a:lvl3pPr marL="468000" indent="-226800" algn="l" rtl="0" eaLnBrk="1" fontAlgn="base" hangingPunct="1">
        <a:lnSpc>
          <a:spcPct val="100000"/>
        </a:lnSpc>
        <a:spcBef>
          <a:spcPts val="0"/>
        </a:spcBef>
        <a:spcAft>
          <a:spcPts val="600"/>
        </a:spcAft>
        <a:buClr>
          <a:schemeClr val="accent6">
            <a:lumMod val="50000"/>
            <a:lumOff val="50000"/>
          </a:schemeClr>
        </a:buClr>
        <a:buSzPct val="115000"/>
        <a:buFont typeface="Arial" panose="020B0604020202020204" pitchFamily="34" charset="0"/>
        <a:buChar char="•"/>
        <a:defRPr sz="1600" kern="1200" baseline="0">
          <a:solidFill>
            <a:schemeClr val="tx1"/>
          </a:solidFill>
          <a:latin typeface="+mj-lt"/>
          <a:ea typeface="ＭＳ Ｐゴシック" charset="0"/>
          <a:cs typeface="HelveticaNeueLT Std"/>
        </a:defRPr>
      </a:lvl3pPr>
      <a:lvl4pPr marL="666000" indent="-212400" algn="l" rtl="0" eaLnBrk="1" fontAlgn="base" hangingPunct="1">
        <a:lnSpc>
          <a:spcPct val="100000"/>
        </a:lnSpc>
        <a:spcBef>
          <a:spcPts val="0"/>
        </a:spcBef>
        <a:spcAft>
          <a:spcPts val="600"/>
        </a:spcAft>
        <a:buClr>
          <a:schemeClr val="accent6">
            <a:lumMod val="50000"/>
            <a:lumOff val="50000"/>
          </a:schemeClr>
        </a:buClr>
        <a:buSzPct val="85000"/>
        <a:buFont typeface="Arial" panose="020B0604020202020204" pitchFamily="34" charset="0"/>
        <a:buChar char="•"/>
        <a:tabLst/>
        <a:defRPr lang="en-US" sz="1400" kern="1200" baseline="0" dirty="0" smtClean="0">
          <a:solidFill>
            <a:schemeClr val="tx1"/>
          </a:solidFill>
          <a:latin typeface="+mj-lt"/>
          <a:ea typeface="ＭＳ Ｐゴシック" charset="0"/>
          <a:cs typeface="HelveticaNeueLT Std"/>
        </a:defRPr>
      </a:lvl4pPr>
      <a:lvl5pPr marL="666000" indent="-212400" algn="l" rtl="0" eaLnBrk="1" fontAlgn="base" hangingPunct="1">
        <a:lnSpc>
          <a:spcPct val="100000"/>
        </a:lnSpc>
        <a:spcBef>
          <a:spcPts val="0"/>
        </a:spcBef>
        <a:spcAft>
          <a:spcPts val="600"/>
        </a:spcAft>
        <a:buClr>
          <a:schemeClr val="accent1"/>
        </a:buClr>
        <a:buSzPct val="85000"/>
        <a:buFont typeface="Arial" panose="020B0604020202020204" pitchFamily="34" charset="0"/>
        <a:buChar char="•"/>
        <a:tabLst/>
        <a:defRPr lang="en-US" sz="1400" kern="1200" dirty="0" smtClean="0">
          <a:solidFill>
            <a:schemeClr val="tx1"/>
          </a:solidFill>
          <a:latin typeface="+mj-lt"/>
          <a:ea typeface="ＭＳ Ｐゴシック" charset="0"/>
          <a:cs typeface="HelveticaNeueLT Std"/>
        </a:defRPr>
      </a:lvl5pPr>
      <a:lvl6pPr marL="666000" indent="-212400" algn="l" defTabSz="1219124" rtl="0" eaLnBrk="1" latinLnBrk="0" hangingPunct="1">
        <a:lnSpc>
          <a:spcPct val="100000"/>
        </a:lnSpc>
        <a:spcBef>
          <a:spcPts val="0"/>
        </a:spcBef>
        <a:spcAft>
          <a:spcPts val="600"/>
        </a:spcAft>
        <a:buClr>
          <a:schemeClr val="accent1"/>
        </a:buClr>
        <a:buSzPct val="85000"/>
        <a:buFont typeface="Arial" panose="020B0604020202020204" pitchFamily="34" charset="0"/>
        <a:buChar char="•"/>
        <a:tabLst/>
        <a:defRPr lang="en-US" sz="1400" kern="1200" dirty="0" smtClean="0">
          <a:solidFill>
            <a:schemeClr val="tx1"/>
          </a:solidFill>
          <a:latin typeface="Arial" pitchFamily="34" charset="0"/>
          <a:ea typeface="+mn-ea"/>
          <a:cs typeface="Arial" pitchFamily="34" charset="0"/>
        </a:defRPr>
      </a:lvl6pPr>
      <a:lvl7pPr marL="666000" indent="-212400" algn="l" defTabSz="1219124" rtl="0" eaLnBrk="1" latinLnBrk="0" hangingPunct="1">
        <a:lnSpc>
          <a:spcPct val="100000"/>
        </a:lnSpc>
        <a:spcBef>
          <a:spcPts val="0"/>
        </a:spcBef>
        <a:spcAft>
          <a:spcPts val="600"/>
        </a:spcAft>
        <a:buClr>
          <a:schemeClr val="accent1"/>
        </a:buClr>
        <a:buSzPct val="85000"/>
        <a:buFont typeface="Arial" panose="020B0604020202020204" pitchFamily="34" charset="0"/>
        <a:buChar char="•"/>
        <a:tabLst/>
        <a:defRPr lang="en-US" sz="1400" kern="1200" baseline="0" dirty="0">
          <a:solidFill>
            <a:schemeClr val="tx1"/>
          </a:solidFill>
          <a:latin typeface="Arial" pitchFamily="34" charset="0"/>
          <a:ea typeface="+mn-ea"/>
          <a:cs typeface="Arial" pitchFamily="34" charset="0"/>
        </a:defRPr>
      </a:lvl7pPr>
      <a:lvl8pPr marL="666000" indent="-212400" algn="l" defTabSz="1219124" rtl="0" eaLnBrk="1" latinLnBrk="0" hangingPunct="1">
        <a:lnSpc>
          <a:spcPct val="100000"/>
        </a:lnSpc>
        <a:spcBef>
          <a:spcPts val="0"/>
        </a:spcBef>
        <a:spcAft>
          <a:spcPts val="600"/>
        </a:spcAft>
        <a:buClr>
          <a:schemeClr val="accent1"/>
        </a:buClr>
        <a:buSzPct val="85000"/>
        <a:buFont typeface="Arial" panose="020B0604020202020204" pitchFamily="34" charset="0"/>
        <a:buChar char="•"/>
        <a:defRPr lang="en-US" sz="1400" kern="1200" baseline="0" dirty="0" smtClean="0">
          <a:solidFill>
            <a:schemeClr val="tx1"/>
          </a:solidFill>
          <a:latin typeface="Arial" pitchFamily="34" charset="0"/>
          <a:ea typeface="+mn-ea"/>
          <a:cs typeface="Arial" pitchFamily="34" charset="0"/>
        </a:defRPr>
      </a:lvl8pPr>
      <a:lvl9pPr marL="666000" indent="-212400" algn="l" defTabSz="1219124" rtl="0" eaLnBrk="1" latinLnBrk="0" hangingPunct="1">
        <a:lnSpc>
          <a:spcPct val="100000"/>
        </a:lnSpc>
        <a:spcBef>
          <a:spcPts val="0"/>
        </a:spcBef>
        <a:spcAft>
          <a:spcPts val="600"/>
        </a:spcAft>
        <a:buClr>
          <a:schemeClr val="accent1"/>
        </a:buClr>
        <a:buSzPct val="85000"/>
        <a:buFont typeface="Arial" panose="020B0604020202020204" pitchFamily="34" charset="0"/>
        <a:buChar char="•"/>
        <a:defRPr lang="en-US" sz="1400" kern="1200" baseline="0" dirty="0" smtClean="0">
          <a:solidFill>
            <a:schemeClr val="tx1"/>
          </a:solidFill>
          <a:latin typeface="Arial" pitchFamily="34" charset="0"/>
          <a:ea typeface="+mn-ea"/>
          <a:cs typeface="Arial" pitchFamily="34" charset="0"/>
        </a:defRPr>
      </a:lvl9pPr>
    </p:bodyStyle>
    <p:otherStyle>
      <a:defPPr>
        <a:defRPr/>
      </a:defPPr>
      <a:lvl1pPr marL="0" algn="l" defTabSz="1219124" rtl="0" eaLnBrk="1" latinLnBrk="0" hangingPunct="1">
        <a:defRPr sz="1800" kern="1200">
          <a:solidFill>
            <a:schemeClr val="tx1"/>
          </a:solidFill>
          <a:latin typeface="+mn-lt"/>
          <a:ea typeface="+mn-ea"/>
          <a:cs typeface="+mn-cs"/>
        </a:defRPr>
      </a:lvl1pPr>
      <a:lvl2pPr marL="609562" algn="l" defTabSz="1219124" rtl="0" eaLnBrk="1" latinLnBrk="0" hangingPunct="1">
        <a:defRPr sz="1800" kern="1200">
          <a:solidFill>
            <a:schemeClr val="tx1"/>
          </a:solidFill>
          <a:latin typeface="+mn-lt"/>
          <a:ea typeface="+mn-ea"/>
          <a:cs typeface="+mn-cs"/>
        </a:defRPr>
      </a:lvl2pPr>
      <a:lvl3pPr marL="1219124" algn="l" defTabSz="1219124" rtl="0" eaLnBrk="1" latinLnBrk="0" hangingPunct="1">
        <a:defRPr sz="1800" kern="1200">
          <a:solidFill>
            <a:schemeClr val="tx1"/>
          </a:solidFill>
          <a:latin typeface="+mn-lt"/>
          <a:ea typeface="+mn-ea"/>
          <a:cs typeface="+mn-cs"/>
        </a:defRPr>
      </a:lvl3pPr>
      <a:lvl4pPr marL="1828686" algn="l" defTabSz="1219124" rtl="0" eaLnBrk="1" latinLnBrk="0" hangingPunct="1">
        <a:defRPr sz="1800" kern="1200">
          <a:solidFill>
            <a:schemeClr val="tx1"/>
          </a:solidFill>
          <a:latin typeface="+mn-lt"/>
          <a:ea typeface="+mn-ea"/>
          <a:cs typeface="+mn-cs"/>
        </a:defRPr>
      </a:lvl4pPr>
      <a:lvl5pPr marL="2438248" algn="l" defTabSz="1219124" rtl="0" eaLnBrk="1" latinLnBrk="0" hangingPunct="1">
        <a:defRPr sz="1800" kern="1200">
          <a:solidFill>
            <a:schemeClr val="tx1"/>
          </a:solidFill>
          <a:latin typeface="+mn-lt"/>
          <a:ea typeface="+mn-ea"/>
          <a:cs typeface="+mn-cs"/>
        </a:defRPr>
      </a:lvl5pPr>
      <a:lvl6pPr marL="3047810" algn="l" defTabSz="1219124" rtl="0" eaLnBrk="1" latinLnBrk="0" hangingPunct="1">
        <a:defRPr sz="1800" kern="1200">
          <a:solidFill>
            <a:schemeClr val="tx1"/>
          </a:solidFill>
          <a:latin typeface="+mn-lt"/>
          <a:ea typeface="+mn-ea"/>
          <a:cs typeface="+mn-cs"/>
        </a:defRPr>
      </a:lvl6pPr>
      <a:lvl7pPr marL="3657372" algn="l" defTabSz="1219124" rtl="0" eaLnBrk="1" latinLnBrk="0" hangingPunct="1">
        <a:defRPr sz="1800" kern="1200">
          <a:solidFill>
            <a:schemeClr val="tx1"/>
          </a:solidFill>
          <a:latin typeface="+mn-lt"/>
          <a:ea typeface="+mn-ea"/>
          <a:cs typeface="+mn-cs"/>
        </a:defRPr>
      </a:lvl7pPr>
      <a:lvl8pPr marL="4266934" algn="l" defTabSz="1219124" rtl="0" eaLnBrk="1" latinLnBrk="0" hangingPunct="1">
        <a:defRPr sz="1800" kern="1200">
          <a:solidFill>
            <a:schemeClr val="tx1"/>
          </a:solidFill>
          <a:latin typeface="+mn-lt"/>
          <a:ea typeface="+mn-ea"/>
          <a:cs typeface="+mn-cs"/>
        </a:defRPr>
      </a:lvl8pPr>
      <a:lvl9pPr marL="4876495" algn="l" defTabSz="121912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017">
          <p15:clr>
            <a:srgbClr val="F26B43"/>
          </p15:clr>
        </p15:guide>
        <p15:guide id="5" pos="14574">
          <p15:clr>
            <a:srgbClr val="F26B43"/>
          </p15:clr>
        </p15:guide>
        <p15:guide id="8" orient="horz" pos="7767">
          <p15:clr>
            <a:srgbClr val="F26B43"/>
          </p15:clr>
        </p15:guide>
        <p15:guide id="19" orient="horz" pos="709">
          <p15:clr>
            <a:srgbClr val="F26B43"/>
          </p15:clr>
        </p15:guide>
        <p15:guide id="20" pos="166">
          <p15:clr>
            <a:srgbClr val="F26B43"/>
          </p15:clr>
        </p15:guide>
        <p15:guide id="21" pos="7514">
          <p15:clr>
            <a:srgbClr val="F26B43"/>
          </p15:clr>
        </p15:guide>
        <p15:guide id="22" orient="horz" pos="96">
          <p15:clr>
            <a:srgbClr val="F26B43"/>
          </p15:clr>
        </p15:guide>
        <p15:guide id="23" orient="horz" pos="4017">
          <p15:clr>
            <a:srgbClr val="F26B43"/>
          </p15:clr>
        </p15:guide>
        <p15:guide id="24" orient="horz" pos="867">
          <p15:clr>
            <a:srgbClr val="F26B43"/>
          </p15:clr>
        </p15:guide>
        <p15:guide id="25" orient="horz" pos="3912">
          <p15:clr>
            <a:srgbClr val="F26B43"/>
          </p15:clr>
        </p15:guide>
        <p15:guide id="26" pos="288">
          <p15:clr>
            <a:srgbClr val="F26B43"/>
          </p15:clr>
        </p15:guide>
        <p15:guide id="27" pos="7392">
          <p15:clr>
            <a:srgbClr val="F26B43"/>
          </p15:clr>
        </p15:guide>
        <p15:guide id="28" orient="horz" pos="422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7.xml"/><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8.sv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sv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49B8152-9BD3-03C4-7121-071FB455CC99}"/>
              </a:ext>
            </a:extLst>
          </p:cNvPr>
          <p:cNvSpPr>
            <a:spLocks noGrp="1"/>
          </p:cNvSpPr>
          <p:nvPr>
            <p:ph type="body" sz="quarter" idx="14"/>
          </p:nvPr>
        </p:nvSpPr>
        <p:spPr>
          <a:xfrm>
            <a:off x="457200" y="2506463"/>
            <a:ext cx="8503920" cy="1227138"/>
          </a:xfrm>
        </p:spPr>
        <p:txBody>
          <a:bodyPr/>
          <a:lstStyle/>
          <a:p>
            <a:r>
              <a:rPr lang="en-US" dirty="0" err="1"/>
              <a:t>MicroFrontends</a:t>
            </a:r>
            <a:r>
              <a:rPr lang="en-US" dirty="0"/>
              <a:t> in Modern Web Development</a:t>
            </a:r>
          </a:p>
        </p:txBody>
      </p:sp>
      <p:sp>
        <p:nvSpPr>
          <p:cNvPr id="3" name="Text Placeholder 2">
            <a:extLst>
              <a:ext uri="{FF2B5EF4-FFF2-40B4-BE49-F238E27FC236}">
                <a16:creationId xmlns:a16="http://schemas.microsoft.com/office/drawing/2014/main" id="{4A01887F-632A-C54B-BB29-DE0A8ED43606}"/>
              </a:ext>
            </a:extLst>
          </p:cNvPr>
          <p:cNvSpPr>
            <a:spLocks noGrp="1"/>
          </p:cNvSpPr>
          <p:nvPr>
            <p:ph type="body" sz="quarter" idx="15"/>
          </p:nvPr>
        </p:nvSpPr>
        <p:spPr/>
        <p:txBody>
          <a:bodyPr/>
          <a:lstStyle/>
          <a:p>
            <a:r>
              <a:rPr lang="en-US" dirty="0">
                <a:solidFill>
                  <a:schemeClr val="bg1"/>
                </a:solidFill>
              </a:rPr>
              <a:t>By Sai Keerthi</a:t>
            </a:r>
          </a:p>
          <a:p>
            <a:endParaRPr lang="en-US" dirty="0">
              <a:solidFill>
                <a:schemeClr val="bg1"/>
              </a:solidFill>
            </a:endParaRPr>
          </a:p>
        </p:txBody>
      </p:sp>
    </p:spTree>
    <p:extLst>
      <p:ext uri="{BB962C8B-B14F-4D97-AF65-F5344CB8AC3E}">
        <p14:creationId xmlns:p14="http://schemas.microsoft.com/office/powerpoint/2010/main" val="1329402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17">
            <a:extLst>
              <a:ext uri="{FF2B5EF4-FFF2-40B4-BE49-F238E27FC236}">
                <a16:creationId xmlns:a16="http://schemas.microsoft.com/office/drawing/2014/main" id="{07D65C7F-E67D-F50B-491C-AB049D4A2390}"/>
              </a:ext>
            </a:extLst>
          </p:cNvPr>
          <p:cNvPicPr>
            <a:picLocks noGrp="1" noChangeAspect="1"/>
          </p:cNvPicPr>
          <p:nvPr>
            <p:ph type="pic" sz="quarter" idx="20"/>
          </p:nvPr>
        </p:nvPicPr>
        <p:blipFill>
          <a:blip r:embed="rId2">
            <a:extLst>
              <a:ext uri="{28A0092B-C50C-407E-A947-70E740481C1C}">
                <a14:useLocalDpi xmlns:a14="http://schemas.microsoft.com/office/drawing/2010/main"/>
              </a:ext>
            </a:extLst>
          </a:blip>
          <a:srcRect/>
          <a:stretch/>
        </p:blipFill>
        <p:spPr/>
      </p:pic>
      <p:sp>
        <p:nvSpPr>
          <p:cNvPr id="4" name="Title 3">
            <a:extLst>
              <a:ext uri="{FF2B5EF4-FFF2-40B4-BE49-F238E27FC236}">
                <a16:creationId xmlns:a16="http://schemas.microsoft.com/office/drawing/2014/main" id="{35B1894C-669D-BAE1-376E-CFB8B026E339}"/>
              </a:ext>
            </a:extLst>
          </p:cNvPr>
          <p:cNvSpPr>
            <a:spLocks noGrp="1"/>
          </p:cNvSpPr>
          <p:nvPr>
            <p:ph type="title"/>
          </p:nvPr>
        </p:nvSpPr>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endParaRPr lang="en-US" dirty="0"/>
          </a:p>
        </p:txBody>
      </p:sp>
      <p:sp>
        <p:nvSpPr>
          <p:cNvPr id="5" name="Content Placeholder 4">
            <a:extLst>
              <a:ext uri="{FF2B5EF4-FFF2-40B4-BE49-F238E27FC236}">
                <a16:creationId xmlns:a16="http://schemas.microsoft.com/office/drawing/2014/main" id="{30D85286-CB4D-51D6-BC0E-C0D59E941225}"/>
              </a:ext>
            </a:extLst>
          </p:cNvPr>
          <p:cNvSpPr>
            <a:spLocks noGrp="1"/>
          </p:cNvSpPr>
          <p:nvPr>
            <p:ph idx="1"/>
          </p:nvPr>
        </p:nvSpPr>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Suspendisse</a:t>
            </a:r>
            <a:r>
              <a:rPr lang="en-US" dirty="0"/>
              <a:t> </a:t>
            </a:r>
            <a:r>
              <a:rPr lang="en-US" dirty="0" err="1"/>
              <a:t>quis</a:t>
            </a:r>
            <a:r>
              <a:rPr lang="en-US" dirty="0"/>
              <a:t> </a:t>
            </a:r>
            <a:r>
              <a:rPr lang="en-US" dirty="0" err="1"/>
              <a:t>sapien</a:t>
            </a:r>
            <a:r>
              <a:rPr lang="en-US" dirty="0"/>
              <a:t> </a:t>
            </a:r>
            <a:r>
              <a:rPr lang="en-US" dirty="0" err="1"/>
              <a:t>tellus</a:t>
            </a:r>
            <a:r>
              <a:rPr lang="en-US" dirty="0"/>
              <a:t>. Sed </a:t>
            </a:r>
            <a:r>
              <a:rPr lang="en-US" dirty="0" err="1"/>
              <a:t>eu</a:t>
            </a:r>
            <a:r>
              <a:rPr lang="en-US" dirty="0"/>
              <a:t> </a:t>
            </a:r>
            <a:r>
              <a:rPr lang="en-US" dirty="0" err="1"/>
              <a:t>consectetur</a:t>
            </a:r>
            <a:r>
              <a:rPr lang="en-US" dirty="0"/>
              <a:t> </a:t>
            </a:r>
            <a:r>
              <a:rPr lang="en-US" dirty="0" err="1"/>
              <a:t>felis</a:t>
            </a:r>
            <a:r>
              <a:rPr lang="en-US" dirty="0"/>
              <a:t>. </a:t>
            </a:r>
          </a:p>
          <a:p>
            <a:r>
              <a:rPr lang="en-US" b="1" dirty="0"/>
              <a:t>Nunc at </a:t>
            </a:r>
            <a:r>
              <a:rPr lang="en-US" b="1" dirty="0" err="1"/>
              <a:t>ultrices</a:t>
            </a:r>
            <a:r>
              <a:rPr lang="en-US" b="1" dirty="0"/>
              <a:t> libero:</a:t>
            </a:r>
          </a:p>
          <a:p>
            <a:pPr marL="285750" indent="-285750">
              <a:buFont typeface="Arial" panose="020B0604020202020204" pitchFamily="34" charset="0"/>
              <a:buChar char="•"/>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285750" indent="-285750">
              <a:buFont typeface="Arial" panose="020B0604020202020204" pitchFamily="34" charset="0"/>
              <a:buChar char="•"/>
            </a:pPr>
            <a:r>
              <a:rPr lang="en-US" dirty="0" err="1"/>
              <a:t>Nullam</a:t>
            </a:r>
            <a:r>
              <a:rPr lang="en-US" dirty="0"/>
              <a:t> </a:t>
            </a:r>
            <a:r>
              <a:rPr lang="en-US" dirty="0" err="1"/>
              <a:t>eu</a:t>
            </a:r>
            <a:r>
              <a:rPr lang="en-US" dirty="0"/>
              <a:t> </a:t>
            </a:r>
            <a:r>
              <a:rPr lang="en-US" dirty="0" err="1"/>
              <a:t>nunc</a:t>
            </a:r>
            <a:r>
              <a:rPr lang="en-US" dirty="0"/>
              <a:t> </a:t>
            </a:r>
            <a:r>
              <a:rPr lang="en-US" dirty="0" err="1"/>
              <a:t>commodo</a:t>
            </a:r>
            <a:r>
              <a:rPr lang="en-US" dirty="0"/>
              <a:t> diam </a:t>
            </a:r>
            <a:r>
              <a:rPr lang="en-US" dirty="0" err="1"/>
              <a:t>sollicitudin</a:t>
            </a:r>
            <a:r>
              <a:rPr lang="en-US" dirty="0"/>
              <a:t> convallis </a:t>
            </a:r>
            <a:r>
              <a:rPr lang="en-US" dirty="0" err="1"/>
              <a:t>eget</a:t>
            </a:r>
            <a:r>
              <a:rPr lang="en-US" dirty="0"/>
              <a:t> vel </a:t>
            </a:r>
            <a:r>
              <a:rPr lang="en-US" dirty="0" err="1"/>
              <a:t>purus</a:t>
            </a:r>
            <a:r>
              <a:rPr lang="en-US" dirty="0"/>
              <a:t>.</a:t>
            </a:r>
          </a:p>
          <a:p>
            <a:pPr marL="285750" indent="-285750">
              <a:buFont typeface="Arial" panose="020B0604020202020204" pitchFamily="34" charset="0"/>
              <a:buChar char="•"/>
            </a:pPr>
            <a:r>
              <a:rPr lang="en-US" dirty="0" err="1"/>
              <a:t>Aliquam</a:t>
            </a:r>
            <a:r>
              <a:rPr lang="en-US" dirty="0"/>
              <a:t> </a:t>
            </a:r>
            <a:r>
              <a:rPr lang="en-US" dirty="0" err="1"/>
              <a:t>eu</a:t>
            </a:r>
            <a:r>
              <a:rPr lang="en-US" dirty="0"/>
              <a:t> </a:t>
            </a:r>
            <a:r>
              <a:rPr lang="en-US" dirty="0" err="1"/>
              <a:t>elit</a:t>
            </a:r>
            <a:r>
              <a:rPr lang="en-US" dirty="0"/>
              <a:t> </a:t>
            </a:r>
            <a:r>
              <a:rPr lang="en-US" dirty="0" err="1"/>
              <a:t>ut</a:t>
            </a:r>
            <a:r>
              <a:rPr lang="en-US" dirty="0"/>
              <a:t> </a:t>
            </a:r>
            <a:r>
              <a:rPr lang="en-US" dirty="0" err="1"/>
              <a:t>sapien</a:t>
            </a:r>
            <a:r>
              <a:rPr lang="en-US" dirty="0"/>
              <a:t> </a:t>
            </a:r>
            <a:r>
              <a:rPr lang="en-US" dirty="0" err="1"/>
              <a:t>efficitur</a:t>
            </a:r>
            <a:r>
              <a:rPr lang="en-US" dirty="0"/>
              <a:t> </a:t>
            </a:r>
            <a:r>
              <a:rPr lang="en-US" dirty="0" err="1"/>
              <a:t>vehicula</a:t>
            </a:r>
            <a:r>
              <a:rPr lang="en-US" dirty="0"/>
              <a:t> semper </a:t>
            </a:r>
            <a:r>
              <a:rPr lang="en-US" dirty="0" err="1"/>
              <a:t>quis</a:t>
            </a:r>
            <a:r>
              <a:rPr lang="en-US" dirty="0"/>
              <a:t> </a:t>
            </a:r>
            <a:r>
              <a:rPr lang="en-US" dirty="0" err="1"/>
              <a:t>sapien</a:t>
            </a:r>
            <a:r>
              <a:rPr lang="en-US" dirty="0"/>
              <a:t>.</a:t>
            </a:r>
          </a:p>
          <a:p>
            <a:endParaRPr lang="en-US" dirty="0"/>
          </a:p>
        </p:txBody>
      </p:sp>
    </p:spTree>
    <p:extLst>
      <p:ext uri="{BB962C8B-B14F-4D97-AF65-F5344CB8AC3E}">
        <p14:creationId xmlns:p14="http://schemas.microsoft.com/office/powerpoint/2010/main" val="1088978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0D85286-CB4D-51D6-BC0E-C0D59E941225}"/>
              </a:ext>
            </a:extLst>
          </p:cNvPr>
          <p:cNvSpPr>
            <a:spLocks noGrp="1"/>
          </p:cNvSpPr>
          <p:nvPr>
            <p:ph idx="1"/>
          </p:nvPr>
        </p:nvSpPr>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Suspendisse</a:t>
            </a:r>
            <a:r>
              <a:rPr lang="en-US" dirty="0"/>
              <a:t> </a:t>
            </a:r>
            <a:r>
              <a:rPr lang="en-US" dirty="0" err="1"/>
              <a:t>quis</a:t>
            </a:r>
            <a:r>
              <a:rPr lang="en-US" dirty="0"/>
              <a:t> </a:t>
            </a:r>
            <a:r>
              <a:rPr lang="en-US" dirty="0" err="1"/>
              <a:t>sapien</a:t>
            </a:r>
            <a:r>
              <a:rPr lang="en-US" dirty="0"/>
              <a:t> </a:t>
            </a:r>
            <a:r>
              <a:rPr lang="en-US" dirty="0" err="1"/>
              <a:t>tellus</a:t>
            </a:r>
            <a:r>
              <a:rPr lang="en-US" dirty="0"/>
              <a:t>. Sed </a:t>
            </a:r>
            <a:r>
              <a:rPr lang="en-US" dirty="0" err="1"/>
              <a:t>eu</a:t>
            </a:r>
            <a:r>
              <a:rPr lang="en-US" dirty="0"/>
              <a:t> </a:t>
            </a:r>
            <a:r>
              <a:rPr lang="en-US" dirty="0" err="1"/>
              <a:t>consectetur</a:t>
            </a:r>
            <a:r>
              <a:rPr lang="en-US" dirty="0"/>
              <a:t> </a:t>
            </a:r>
            <a:r>
              <a:rPr lang="en-US" dirty="0" err="1"/>
              <a:t>felis</a:t>
            </a:r>
            <a:r>
              <a:rPr lang="en-US" dirty="0"/>
              <a:t>. </a:t>
            </a:r>
          </a:p>
          <a:p>
            <a:r>
              <a:rPr lang="en-US" b="1" dirty="0"/>
              <a:t>Nunc at </a:t>
            </a:r>
            <a:r>
              <a:rPr lang="en-US" b="1" dirty="0" err="1"/>
              <a:t>ultrices</a:t>
            </a:r>
            <a:r>
              <a:rPr lang="en-US" b="1" dirty="0"/>
              <a:t> libero:</a:t>
            </a:r>
          </a:p>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
        <p:nvSpPr>
          <p:cNvPr id="9" name="Content Placeholder 8">
            <a:extLst>
              <a:ext uri="{FF2B5EF4-FFF2-40B4-BE49-F238E27FC236}">
                <a16:creationId xmlns:a16="http://schemas.microsoft.com/office/drawing/2014/main" id="{649B8269-2168-FFB1-2F74-A9586A705666}"/>
              </a:ext>
            </a:extLst>
          </p:cNvPr>
          <p:cNvSpPr>
            <a:spLocks noGrp="1"/>
          </p:cNvSpPr>
          <p:nvPr>
            <p:ph idx="11"/>
          </p:nvPr>
        </p:nvSpPr>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Maecenas lacinia fermentum </a:t>
            </a:r>
            <a:r>
              <a:rPr lang="en-US" dirty="0" err="1"/>
              <a:t>ornare</a:t>
            </a:r>
            <a:r>
              <a:rPr lang="en-US" dirty="0"/>
              <a:t>. Proin </a:t>
            </a:r>
            <a:r>
              <a:rPr lang="en-US" dirty="0" err="1"/>
              <a:t>eu</a:t>
            </a:r>
            <a:r>
              <a:rPr lang="en-US" dirty="0"/>
              <a:t> </a:t>
            </a:r>
            <a:r>
              <a:rPr lang="en-US" dirty="0" err="1"/>
              <a:t>quam</a:t>
            </a:r>
            <a:r>
              <a:rPr lang="en-US" dirty="0"/>
              <a:t> </a:t>
            </a:r>
            <a:r>
              <a:rPr lang="en-US" dirty="0" err="1"/>
              <a:t>nec</a:t>
            </a:r>
            <a:r>
              <a:rPr lang="en-US" dirty="0"/>
              <a:t> </a:t>
            </a:r>
            <a:r>
              <a:rPr lang="en-US" dirty="0" err="1"/>
              <a:t>velit</a:t>
            </a:r>
            <a:r>
              <a:rPr lang="en-US" dirty="0"/>
              <a:t> </a:t>
            </a:r>
            <a:r>
              <a:rPr lang="en-US" dirty="0" err="1"/>
              <a:t>vulputate</a:t>
            </a:r>
            <a:r>
              <a:rPr lang="en-US" dirty="0"/>
              <a:t> </a:t>
            </a:r>
            <a:r>
              <a:rPr lang="en-US" dirty="0" err="1"/>
              <a:t>ultrices</a:t>
            </a:r>
            <a:r>
              <a:rPr lang="en-US" dirty="0"/>
              <a:t> </a:t>
            </a:r>
            <a:r>
              <a:rPr lang="en-US" dirty="0" err="1"/>
              <a:t>euismod</a:t>
            </a:r>
            <a:r>
              <a:rPr lang="en-US" dirty="0"/>
              <a:t> in </a:t>
            </a:r>
            <a:r>
              <a:rPr lang="en-US" dirty="0" err="1"/>
              <a:t>tellus</a:t>
            </a:r>
            <a:r>
              <a:rPr lang="en-US" dirty="0"/>
              <a:t>. In </a:t>
            </a:r>
            <a:r>
              <a:rPr lang="en-US" dirty="0" err="1"/>
              <a:t>congue</a:t>
            </a:r>
            <a:r>
              <a:rPr lang="en-US" dirty="0"/>
              <a:t> </a:t>
            </a:r>
            <a:r>
              <a:rPr lang="en-US" dirty="0" err="1"/>
              <a:t>tellus</a:t>
            </a:r>
            <a:r>
              <a:rPr lang="en-US" dirty="0"/>
              <a:t> vitae ex </a:t>
            </a:r>
            <a:r>
              <a:rPr lang="en-US" dirty="0" err="1"/>
              <a:t>tincidunt</a:t>
            </a:r>
            <a:r>
              <a:rPr lang="en-US" dirty="0"/>
              <a:t> </a:t>
            </a:r>
            <a:r>
              <a:rPr lang="en-US" dirty="0" err="1"/>
              <a:t>volutpat</a:t>
            </a:r>
            <a:r>
              <a:rPr lang="en-US" dirty="0"/>
              <a:t> non </a:t>
            </a:r>
            <a:r>
              <a:rPr lang="en-US" dirty="0" err="1"/>
              <a:t>eget</a:t>
            </a:r>
            <a:r>
              <a:rPr lang="en-US" dirty="0"/>
              <a:t> ligula.</a:t>
            </a:r>
          </a:p>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Maecenas lacinia fermentum </a:t>
            </a:r>
            <a:r>
              <a:rPr lang="en-US" dirty="0" err="1"/>
              <a:t>ornare</a:t>
            </a:r>
            <a:r>
              <a:rPr lang="en-US" dirty="0"/>
              <a:t>. Proin </a:t>
            </a:r>
            <a:r>
              <a:rPr lang="en-US" dirty="0" err="1"/>
              <a:t>eu</a:t>
            </a:r>
            <a:r>
              <a:rPr lang="en-US" dirty="0"/>
              <a:t> </a:t>
            </a:r>
            <a:r>
              <a:rPr lang="en-US" dirty="0" err="1"/>
              <a:t>quam</a:t>
            </a:r>
            <a:r>
              <a:rPr lang="en-US" dirty="0"/>
              <a:t> </a:t>
            </a:r>
            <a:r>
              <a:rPr lang="en-US" dirty="0" err="1"/>
              <a:t>nec</a:t>
            </a:r>
            <a:r>
              <a:rPr lang="en-US" dirty="0"/>
              <a:t> </a:t>
            </a:r>
            <a:r>
              <a:rPr lang="en-US" dirty="0" err="1"/>
              <a:t>velit</a:t>
            </a:r>
            <a:r>
              <a:rPr lang="en-US" dirty="0"/>
              <a:t> </a:t>
            </a:r>
            <a:r>
              <a:rPr lang="en-US" dirty="0" err="1"/>
              <a:t>vulputate</a:t>
            </a:r>
            <a:r>
              <a:rPr lang="en-US" dirty="0"/>
              <a:t> </a:t>
            </a:r>
            <a:r>
              <a:rPr lang="en-US" dirty="0" err="1"/>
              <a:t>ultrices</a:t>
            </a:r>
            <a:r>
              <a:rPr lang="en-US" dirty="0"/>
              <a:t> </a:t>
            </a:r>
            <a:r>
              <a:rPr lang="en-US" dirty="0" err="1"/>
              <a:t>euismod</a:t>
            </a:r>
            <a:r>
              <a:rPr lang="en-US" dirty="0"/>
              <a:t> in </a:t>
            </a:r>
            <a:r>
              <a:rPr lang="en-US" dirty="0" err="1"/>
              <a:t>tellus</a:t>
            </a:r>
            <a:r>
              <a:rPr lang="en-US" dirty="0"/>
              <a:t>. In </a:t>
            </a:r>
            <a:r>
              <a:rPr lang="en-US" dirty="0" err="1"/>
              <a:t>congue</a:t>
            </a:r>
            <a:r>
              <a:rPr lang="en-US" dirty="0"/>
              <a:t> </a:t>
            </a:r>
            <a:r>
              <a:rPr lang="en-US" dirty="0" err="1"/>
              <a:t>tellus</a:t>
            </a:r>
            <a:r>
              <a:rPr lang="en-US" dirty="0"/>
              <a:t> vitae ex </a:t>
            </a:r>
            <a:r>
              <a:rPr lang="en-US" dirty="0" err="1"/>
              <a:t>tincidunt</a:t>
            </a:r>
            <a:r>
              <a:rPr lang="en-US" dirty="0"/>
              <a:t> </a:t>
            </a:r>
            <a:r>
              <a:rPr lang="en-US" dirty="0" err="1"/>
              <a:t>volutpat</a:t>
            </a:r>
            <a:r>
              <a:rPr lang="en-US" dirty="0"/>
              <a:t> non </a:t>
            </a:r>
            <a:r>
              <a:rPr lang="en-US" dirty="0" err="1"/>
              <a:t>eget</a:t>
            </a:r>
            <a:r>
              <a:rPr lang="en-US" dirty="0"/>
              <a:t> ligula.</a:t>
            </a:r>
          </a:p>
          <a:p>
            <a:pPr marL="285750" indent="-285750">
              <a:buFont typeface="Arial" panose="020B0604020202020204" pitchFamily="34" charset="0"/>
              <a:buChar char="•"/>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285750" indent="-285750">
              <a:buFont typeface="Arial" panose="020B0604020202020204" pitchFamily="34" charset="0"/>
              <a:buChar char="•"/>
            </a:pPr>
            <a:r>
              <a:rPr lang="en-US" dirty="0" err="1"/>
              <a:t>Nullam</a:t>
            </a:r>
            <a:r>
              <a:rPr lang="en-US" dirty="0"/>
              <a:t> </a:t>
            </a:r>
            <a:r>
              <a:rPr lang="en-US" dirty="0" err="1"/>
              <a:t>eu</a:t>
            </a:r>
            <a:r>
              <a:rPr lang="en-US" dirty="0"/>
              <a:t> </a:t>
            </a:r>
            <a:r>
              <a:rPr lang="en-US" dirty="0" err="1"/>
              <a:t>nunc</a:t>
            </a:r>
            <a:r>
              <a:rPr lang="en-US" dirty="0"/>
              <a:t> </a:t>
            </a:r>
            <a:r>
              <a:rPr lang="en-US" dirty="0" err="1"/>
              <a:t>commodo</a:t>
            </a:r>
            <a:r>
              <a:rPr lang="en-US" dirty="0"/>
              <a:t> diam </a:t>
            </a:r>
            <a:r>
              <a:rPr lang="en-US" dirty="0" err="1"/>
              <a:t>sollicitudin</a:t>
            </a:r>
            <a:r>
              <a:rPr lang="en-US" dirty="0"/>
              <a:t> convallis </a:t>
            </a:r>
            <a:r>
              <a:rPr lang="en-US" dirty="0" err="1"/>
              <a:t>eget</a:t>
            </a:r>
            <a:r>
              <a:rPr lang="en-US" dirty="0"/>
              <a:t> vel </a:t>
            </a:r>
            <a:r>
              <a:rPr lang="en-US" dirty="0" err="1"/>
              <a:t>purus</a:t>
            </a:r>
            <a:r>
              <a:rPr lang="en-US" dirty="0"/>
              <a:t>.</a:t>
            </a:r>
          </a:p>
          <a:p>
            <a:pPr marL="285750" indent="-285750">
              <a:buFont typeface="Arial" panose="020B0604020202020204" pitchFamily="34" charset="0"/>
              <a:buChar char="•"/>
            </a:pPr>
            <a:r>
              <a:rPr lang="en-US" dirty="0" err="1"/>
              <a:t>Aliquam</a:t>
            </a:r>
            <a:r>
              <a:rPr lang="en-US" dirty="0"/>
              <a:t> </a:t>
            </a:r>
            <a:r>
              <a:rPr lang="en-US" dirty="0" err="1"/>
              <a:t>eu</a:t>
            </a:r>
            <a:r>
              <a:rPr lang="en-US" dirty="0"/>
              <a:t> </a:t>
            </a:r>
            <a:r>
              <a:rPr lang="en-US" dirty="0" err="1"/>
              <a:t>elit</a:t>
            </a:r>
            <a:r>
              <a:rPr lang="en-US" dirty="0"/>
              <a:t> </a:t>
            </a:r>
            <a:r>
              <a:rPr lang="en-US" dirty="0" err="1"/>
              <a:t>ut</a:t>
            </a:r>
            <a:r>
              <a:rPr lang="en-US" dirty="0"/>
              <a:t> </a:t>
            </a:r>
            <a:r>
              <a:rPr lang="en-US" dirty="0" err="1"/>
              <a:t>sapien</a:t>
            </a:r>
            <a:r>
              <a:rPr lang="en-US" dirty="0"/>
              <a:t> </a:t>
            </a:r>
            <a:r>
              <a:rPr lang="en-US" dirty="0" err="1"/>
              <a:t>efficitur</a:t>
            </a:r>
            <a:r>
              <a:rPr lang="en-US" dirty="0"/>
              <a:t> </a:t>
            </a:r>
            <a:r>
              <a:rPr lang="en-US" dirty="0" err="1"/>
              <a:t>vehicula</a:t>
            </a:r>
            <a:r>
              <a:rPr lang="en-US" dirty="0"/>
              <a:t> semper </a:t>
            </a:r>
            <a:r>
              <a:rPr lang="en-US" dirty="0" err="1"/>
              <a:t>quis</a:t>
            </a:r>
            <a:r>
              <a:rPr lang="en-US" dirty="0"/>
              <a:t> </a:t>
            </a:r>
            <a:r>
              <a:rPr lang="en-US" dirty="0" err="1"/>
              <a:t>sapien</a:t>
            </a:r>
            <a:r>
              <a:rPr lang="en-US" dirty="0"/>
              <a:t>.</a:t>
            </a:r>
          </a:p>
          <a:p>
            <a:endParaRPr lang="en-US" dirty="0"/>
          </a:p>
          <a:p>
            <a:endParaRPr lang="en-US" dirty="0"/>
          </a:p>
        </p:txBody>
      </p:sp>
      <p:sp>
        <p:nvSpPr>
          <p:cNvPr id="4" name="Title 3">
            <a:extLst>
              <a:ext uri="{FF2B5EF4-FFF2-40B4-BE49-F238E27FC236}">
                <a16:creationId xmlns:a16="http://schemas.microsoft.com/office/drawing/2014/main" id="{35B1894C-669D-BAE1-376E-CFB8B026E339}"/>
              </a:ext>
            </a:extLst>
          </p:cNvPr>
          <p:cNvSpPr>
            <a:spLocks noGrp="1"/>
          </p:cNvSpPr>
          <p:nvPr>
            <p:ph type="title"/>
          </p:nvPr>
        </p:nvSpPr>
        <p:spPr/>
        <p:txBody>
          <a:bodyPr anchor="t"/>
          <a:lstStyle/>
          <a:p>
            <a:r>
              <a:rPr lang="en-US" dirty="0">
                <a:solidFill>
                  <a:schemeClr val="accent2"/>
                </a:solidFill>
              </a:rPr>
              <a:t>Lorem ipsum dolor sit </a:t>
            </a:r>
            <a:r>
              <a:rPr lang="en-US" dirty="0" err="1">
                <a:solidFill>
                  <a:schemeClr val="accent2"/>
                </a:solidFill>
              </a:rPr>
              <a:t>amet</a:t>
            </a:r>
            <a:endParaRPr lang="en-US" dirty="0">
              <a:solidFill>
                <a:schemeClr val="accent2"/>
              </a:solidFill>
            </a:endParaRPr>
          </a:p>
        </p:txBody>
      </p:sp>
      <p:pic>
        <p:nvPicPr>
          <p:cNvPr id="8" name="Picture Placeholder 7">
            <a:extLst>
              <a:ext uri="{FF2B5EF4-FFF2-40B4-BE49-F238E27FC236}">
                <a16:creationId xmlns:a16="http://schemas.microsoft.com/office/drawing/2014/main" id="{FE92375D-2730-7BBA-D539-1D6D26421211}"/>
              </a:ext>
            </a:extLst>
          </p:cNvPr>
          <p:cNvPicPr>
            <a:picLocks noGrp="1" noChangeAspect="1"/>
          </p:cNvPicPr>
          <p:nvPr>
            <p:ph type="pic" sz="quarter" idx="10"/>
          </p:nvPr>
        </p:nvPicPr>
        <p:blipFill rotWithShape="1">
          <a:blip r:embed="rId3" cstate="email">
            <a:extLst>
              <a:ext uri="{28A0092B-C50C-407E-A947-70E740481C1C}">
                <a14:useLocalDpi xmlns:a14="http://schemas.microsoft.com/office/drawing/2010/main"/>
              </a:ext>
            </a:extLst>
          </a:blip>
          <a:srcRect/>
          <a:stretch/>
        </p:blipFill>
        <p:spPr>
          <a:xfrm>
            <a:off x="1430338" y="1656708"/>
            <a:ext cx="3824568" cy="1814512"/>
          </a:xfrm>
        </p:spPr>
      </p:pic>
    </p:spTree>
    <p:extLst>
      <p:ext uri="{BB962C8B-B14F-4D97-AF65-F5344CB8AC3E}">
        <p14:creationId xmlns:p14="http://schemas.microsoft.com/office/powerpoint/2010/main" val="3494106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A131CBFE-0F88-5FCE-658A-C53733172EBF}"/>
              </a:ext>
            </a:extLst>
          </p:cNvPr>
          <p:cNvPicPr>
            <a:picLocks noGrp="1" noChangeAspect="1"/>
          </p:cNvPicPr>
          <p:nvPr>
            <p:ph type="pic" sz="quarter" idx="10"/>
          </p:nvPr>
        </p:nvPicPr>
        <p:blipFill rotWithShape="1">
          <a:blip r:embed="rId2" cstate="email">
            <a:extLst>
              <a:ext uri="{28A0092B-C50C-407E-A947-70E740481C1C}">
                <a14:useLocalDpi xmlns:a14="http://schemas.microsoft.com/office/drawing/2010/main"/>
              </a:ext>
            </a:extLst>
          </a:blip>
          <a:srcRect l="650" r="650"/>
          <a:stretch/>
        </p:blipFill>
        <p:spPr>
          <a:xfrm>
            <a:off x="1430338" y="1682447"/>
            <a:ext cx="9334118" cy="1814512"/>
          </a:xfrm>
        </p:spPr>
      </p:pic>
      <p:sp>
        <p:nvSpPr>
          <p:cNvPr id="4" name="Title 3">
            <a:extLst>
              <a:ext uri="{FF2B5EF4-FFF2-40B4-BE49-F238E27FC236}">
                <a16:creationId xmlns:a16="http://schemas.microsoft.com/office/drawing/2014/main" id="{35B1894C-669D-BAE1-376E-CFB8B026E339}"/>
              </a:ext>
            </a:extLst>
          </p:cNvPr>
          <p:cNvSpPr>
            <a:spLocks noGrp="1"/>
          </p:cNvSpPr>
          <p:nvPr>
            <p:ph type="title"/>
          </p:nvPr>
        </p:nvSpPr>
        <p:spPr>
          <a:xfrm>
            <a:off x="457200" y="152401"/>
            <a:ext cx="11277600" cy="973138"/>
          </a:xfrm>
        </p:spPr>
        <p:txBody>
          <a:bodyPr anchor="t"/>
          <a:lstStyle/>
          <a:p>
            <a:r>
              <a:rPr lang="en-US" dirty="0">
                <a:solidFill>
                  <a:schemeClr val="accent2"/>
                </a:solidFill>
              </a:rPr>
              <a:t>Lorem ipsum dolor sit </a:t>
            </a:r>
            <a:r>
              <a:rPr lang="en-US" dirty="0" err="1">
                <a:solidFill>
                  <a:schemeClr val="accent2"/>
                </a:solidFill>
              </a:rPr>
              <a:t>amet</a:t>
            </a:r>
            <a:endParaRPr lang="en-US" dirty="0">
              <a:solidFill>
                <a:schemeClr val="accent2"/>
              </a:solidFill>
            </a:endParaRPr>
          </a:p>
        </p:txBody>
      </p:sp>
      <p:sp>
        <p:nvSpPr>
          <p:cNvPr id="5" name="Content Placeholder 4">
            <a:extLst>
              <a:ext uri="{FF2B5EF4-FFF2-40B4-BE49-F238E27FC236}">
                <a16:creationId xmlns:a16="http://schemas.microsoft.com/office/drawing/2014/main" id="{30D85286-CB4D-51D6-BC0E-C0D59E941225}"/>
              </a:ext>
            </a:extLst>
          </p:cNvPr>
          <p:cNvSpPr>
            <a:spLocks noGrp="1"/>
          </p:cNvSpPr>
          <p:nvPr>
            <p:ph idx="1"/>
          </p:nvPr>
        </p:nvSpPr>
        <p:spPr>
          <a:xfrm>
            <a:off x="1430338" y="3838790"/>
            <a:ext cx="9334118" cy="1957696"/>
          </a:xfrm>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Suspendisse</a:t>
            </a:r>
            <a:r>
              <a:rPr lang="en-US" dirty="0"/>
              <a:t> </a:t>
            </a:r>
            <a:r>
              <a:rPr lang="en-US" dirty="0" err="1"/>
              <a:t>quis</a:t>
            </a:r>
            <a:r>
              <a:rPr lang="en-US" dirty="0"/>
              <a:t> </a:t>
            </a:r>
            <a:r>
              <a:rPr lang="en-US" dirty="0" err="1"/>
              <a:t>sapien</a:t>
            </a:r>
            <a:r>
              <a:rPr lang="en-US" dirty="0"/>
              <a:t> </a:t>
            </a:r>
            <a:r>
              <a:rPr lang="en-US" dirty="0" err="1"/>
              <a:t>tellus</a:t>
            </a:r>
            <a:r>
              <a:rPr lang="en-US" dirty="0"/>
              <a:t>. Sed </a:t>
            </a:r>
            <a:r>
              <a:rPr lang="en-US" dirty="0" err="1"/>
              <a:t>eu</a:t>
            </a:r>
            <a:r>
              <a:rPr lang="en-US" dirty="0"/>
              <a:t> </a:t>
            </a:r>
            <a:r>
              <a:rPr lang="en-US" dirty="0" err="1"/>
              <a:t>consectetur</a:t>
            </a:r>
            <a:r>
              <a:rPr lang="en-US" dirty="0"/>
              <a:t> </a:t>
            </a:r>
            <a:r>
              <a:rPr lang="en-US" dirty="0" err="1"/>
              <a:t>felis</a:t>
            </a:r>
            <a:r>
              <a:rPr lang="en-US" dirty="0"/>
              <a:t>. </a:t>
            </a:r>
          </a:p>
          <a:p>
            <a:r>
              <a:rPr lang="en-US" b="1" dirty="0"/>
              <a:t>Nunc at </a:t>
            </a:r>
            <a:r>
              <a:rPr lang="en-US" b="1" dirty="0" err="1"/>
              <a:t>ultrices</a:t>
            </a:r>
            <a:r>
              <a:rPr lang="en-US" b="1" dirty="0"/>
              <a:t> libero:</a:t>
            </a:r>
          </a:p>
          <a:p>
            <a:pPr marL="285750" indent="-285750">
              <a:buFont typeface="Arial" panose="020B0604020202020204" pitchFamily="34" charset="0"/>
              <a:buChar char="•"/>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285750" indent="-285750">
              <a:buFont typeface="Arial" panose="020B0604020202020204" pitchFamily="34" charset="0"/>
              <a:buChar char="•"/>
            </a:pPr>
            <a:r>
              <a:rPr lang="en-US" dirty="0" err="1"/>
              <a:t>Nullam</a:t>
            </a:r>
            <a:r>
              <a:rPr lang="en-US" dirty="0"/>
              <a:t> </a:t>
            </a:r>
            <a:r>
              <a:rPr lang="en-US" dirty="0" err="1"/>
              <a:t>eu</a:t>
            </a:r>
            <a:r>
              <a:rPr lang="en-US" dirty="0"/>
              <a:t> </a:t>
            </a:r>
            <a:r>
              <a:rPr lang="en-US" dirty="0" err="1"/>
              <a:t>nunc</a:t>
            </a:r>
            <a:r>
              <a:rPr lang="en-US" dirty="0"/>
              <a:t> </a:t>
            </a:r>
            <a:r>
              <a:rPr lang="en-US" dirty="0" err="1"/>
              <a:t>commodo</a:t>
            </a:r>
            <a:r>
              <a:rPr lang="en-US" dirty="0"/>
              <a:t> diam </a:t>
            </a:r>
            <a:r>
              <a:rPr lang="en-US" dirty="0" err="1"/>
              <a:t>sollicitudin</a:t>
            </a:r>
            <a:r>
              <a:rPr lang="en-US" dirty="0"/>
              <a:t> convallis </a:t>
            </a:r>
            <a:r>
              <a:rPr lang="en-US" dirty="0" err="1"/>
              <a:t>eget</a:t>
            </a:r>
            <a:r>
              <a:rPr lang="en-US" dirty="0"/>
              <a:t> vel </a:t>
            </a:r>
            <a:r>
              <a:rPr lang="en-US" dirty="0" err="1"/>
              <a:t>purus</a:t>
            </a:r>
            <a:r>
              <a:rPr lang="en-US" dirty="0"/>
              <a:t>.</a:t>
            </a:r>
          </a:p>
          <a:p>
            <a:pPr marL="285750" indent="-285750">
              <a:buFont typeface="Arial" panose="020B0604020202020204" pitchFamily="34" charset="0"/>
              <a:buChar char="•"/>
            </a:pPr>
            <a:r>
              <a:rPr lang="en-US" dirty="0" err="1"/>
              <a:t>Aliquam</a:t>
            </a:r>
            <a:r>
              <a:rPr lang="en-US" dirty="0"/>
              <a:t> </a:t>
            </a:r>
            <a:r>
              <a:rPr lang="en-US" dirty="0" err="1"/>
              <a:t>eu</a:t>
            </a:r>
            <a:r>
              <a:rPr lang="en-US" dirty="0"/>
              <a:t> </a:t>
            </a:r>
            <a:r>
              <a:rPr lang="en-US" dirty="0" err="1"/>
              <a:t>elit</a:t>
            </a:r>
            <a:r>
              <a:rPr lang="en-US" dirty="0"/>
              <a:t> </a:t>
            </a:r>
            <a:r>
              <a:rPr lang="en-US" dirty="0" err="1"/>
              <a:t>ut</a:t>
            </a:r>
            <a:r>
              <a:rPr lang="en-US" dirty="0"/>
              <a:t> </a:t>
            </a:r>
            <a:r>
              <a:rPr lang="en-US" dirty="0" err="1"/>
              <a:t>sapien</a:t>
            </a:r>
            <a:r>
              <a:rPr lang="en-US" dirty="0"/>
              <a:t> </a:t>
            </a:r>
            <a:r>
              <a:rPr lang="en-US" dirty="0" err="1"/>
              <a:t>efficitur</a:t>
            </a:r>
            <a:r>
              <a:rPr lang="en-US" dirty="0"/>
              <a:t> </a:t>
            </a:r>
            <a:r>
              <a:rPr lang="en-US" dirty="0" err="1"/>
              <a:t>vehicula</a:t>
            </a:r>
            <a:r>
              <a:rPr lang="en-US" dirty="0"/>
              <a:t> semper </a:t>
            </a:r>
            <a:r>
              <a:rPr lang="en-US" dirty="0" err="1"/>
              <a:t>quis</a:t>
            </a:r>
            <a:r>
              <a:rPr lang="en-US" dirty="0"/>
              <a:t> </a:t>
            </a:r>
            <a:r>
              <a:rPr lang="en-US" dirty="0" err="1"/>
              <a:t>sapien</a:t>
            </a:r>
            <a:r>
              <a:rPr lang="en-US" dirty="0"/>
              <a:t>.</a:t>
            </a:r>
          </a:p>
          <a:p>
            <a:endParaRPr lang="en-US" dirty="0"/>
          </a:p>
        </p:txBody>
      </p:sp>
    </p:spTree>
    <p:extLst>
      <p:ext uri="{BB962C8B-B14F-4D97-AF65-F5344CB8AC3E}">
        <p14:creationId xmlns:p14="http://schemas.microsoft.com/office/powerpoint/2010/main" val="3789636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5671C24-4A3A-7784-CAFF-6586F0AB57F2}"/>
              </a:ext>
            </a:extLst>
          </p:cNvPr>
          <p:cNvSpPr txBox="1"/>
          <p:nvPr/>
        </p:nvSpPr>
        <p:spPr>
          <a:xfrm>
            <a:off x="2307371" y="4447463"/>
            <a:ext cx="1103211" cy="215444"/>
          </a:xfrm>
          <a:prstGeom prst="rect">
            <a:avLst/>
          </a:prstGeom>
          <a:noFill/>
        </p:spPr>
        <p:txBody>
          <a:bodyPr wrap="square" lIns="0" tIns="0" rIns="0" bIns="0" rtlCol="0">
            <a:spAutoFit/>
          </a:bodyPr>
          <a:lstStyle/>
          <a:p>
            <a:pPr algn="ctr"/>
            <a:r>
              <a:rPr lang="en-US" sz="1400" b="1" dirty="0">
                <a:solidFill>
                  <a:schemeClr val="accent2"/>
                </a:solidFill>
                <a:latin typeface="Arial" panose="020B0604020202020204" pitchFamily="34" charset="0"/>
                <a:cs typeface="Arial" panose="020B0604020202020204" pitchFamily="34" charset="0"/>
              </a:rPr>
              <a:t>Title</a:t>
            </a:r>
            <a:endParaRPr lang="en-US" sz="1400" b="1" dirty="0">
              <a:solidFill>
                <a:schemeClr val="accent2"/>
              </a:solidFill>
              <a:latin typeface="Arial" panose="020B0604020202020204" pitchFamily="34" charset="0"/>
              <a:ea typeface="Source Sans Pro SemiBold" panose="020B0603030403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8C4AC51-F69A-49FD-4538-E6A474F6B1C8}"/>
              </a:ext>
            </a:extLst>
          </p:cNvPr>
          <p:cNvSpPr txBox="1"/>
          <p:nvPr/>
        </p:nvSpPr>
        <p:spPr>
          <a:xfrm>
            <a:off x="1756470" y="4733710"/>
            <a:ext cx="2205015" cy="369332"/>
          </a:xfrm>
          <a:prstGeom prst="rect">
            <a:avLst/>
          </a:prstGeom>
          <a:noFill/>
        </p:spPr>
        <p:txBody>
          <a:bodyPr wrap="square" lIns="0" tIns="0" rIns="0" bIns="0" rtlCol="0">
            <a:spAutoFit/>
          </a:bodyPr>
          <a:lstStyle/>
          <a:p>
            <a:pPr algn="ctr"/>
            <a:r>
              <a:rPr lang="en-US" sz="2400" b="1" dirty="0">
                <a:cs typeface="Arial" panose="020B0604020202020204" pitchFamily="34" charset="0"/>
              </a:rPr>
              <a:t>First Last</a:t>
            </a:r>
            <a:endParaRPr lang="en-US" sz="2400" b="1" dirty="0">
              <a:ea typeface="Source Sans Pro SemiBold" panose="020B0603030403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01146128-65C2-A104-FB8B-18D386EECD5C}"/>
              </a:ext>
            </a:extLst>
          </p:cNvPr>
          <p:cNvSpPr/>
          <p:nvPr/>
        </p:nvSpPr>
        <p:spPr>
          <a:xfrm>
            <a:off x="1660985" y="5178273"/>
            <a:ext cx="2395982" cy="461665"/>
          </a:xfrm>
          <a:prstGeom prst="rect">
            <a:avLst/>
          </a:prstGeom>
        </p:spPr>
        <p:txBody>
          <a:bodyPr wrap="square" lIns="0" tIns="0" rIns="0" bIns="0">
            <a:spAutoFit/>
          </a:bodyPr>
          <a:lstStyle/>
          <a:p>
            <a:pPr algn="ctr"/>
            <a:r>
              <a:rPr lang="en-ID" sz="1000" u="none" strike="noStrike" dirty="0">
                <a:effectLst/>
                <a:ea typeface="Source Sans Pro" panose="020B0503030403020204" pitchFamily="34" charset="0"/>
              </a:rPr>
              <a:t>Lorem ipsum </a:t>
            </a:r>
            <a:r>
              <a:rPr lang="en-ID" sz="1000" u="none" strike="noStrike" dirty="0" err="1">
                <a:effectLst/>
                <a:ea typeface="Source Sans Pro" panose="020B0503030403020204" pitchFamily="34" charset="0"/>
              </a:rPr>
              <a:t>dolor</a:t>
            </a:r>
            <a:r>
              <a:rPr lang="en-ID" sz="1000" u="none" strike="noStrike" dirty="0">
                <a:effectLst/>
                <a:ea typeface="Source Sans Pro" panose="020B0503030403020204" pitchFamily="34" charset="0"/>
              </a:rPr>
              <a:t> sit </a:t>
            </a:r>
            <a:r>
              <a:rPr lang="en-ID" sz="1000" u="none" strike="noStrike" dirty="0" err="1">
                <a:effectLst/>
                <a:ea typeface="Source Sans Pro" panose="020B0503030403020204" pitchFamily="34" charset="0"/>
              </a:rPr>
              <a:t>amet</a:t>
            </a:r>
            <a:r>
              <a:rPr lang="en-ID" sz="1000" u="none" strike="noStrike" dirty="0">
                <a:effectLst/>
                <a:ea typeface="Source Sans Pro" panose="020B0503030403020204" pitchFamily="34" charset="0"/>
              </a:rPr>
              <a:t>, </a:t>
            </a:r>
            <a:r>
              <a:rPr lang="en-ID" sz="1000" u="none" strike="noStrike" dirty="0" err="1">
                <a:effectLst/>
                <a:ea typeface="Source Sans Pro" panose="020B0503030403020204" pitchFamily="34" charset="0"/>
              </a:rPr>
              <a:t>consectetur</a:t>
            </a:r>
            <a:r>
              <a:rPr lang="en-ID" sz="1000" u="none" strike="noStrike" dirty="0">
                <a:effectLst/>
                <a:ea typeface="Source Sans Pro" panose="020B0503030403020204" pitchFamily="34" charset="0"/>
              </a:rPr>
              <a:t> </a:t>
            </a:r>
            <a:r>
              <a:rPr lang="en-ID" sz="1000" u="none" strike="noStrike" dirty="0" err="1">
                <a:effectLst/>
                <a:ea typeface="Source Sans Pro" panose="020B0503030403020204" pitchFamily="34" charset="0"/>
              </a:rPr>
              <a:t>adipiscing</a:t>
            </a:r>
            <a:r>
              <a:rPr lang="en-ID" sz="1000" u="none" strike="noStrike" dirty="0">
                <a:effectLst/>
                <a:ea typeface="Source Sans Pro" panose="020B0503030403020204" pitchFamily="34" charset="0"/>
              </a:rPr>
              <a:t> </a:t>
            </a:r>
            <a:r>
              <a:rPr lang="en-ID" sz="1000" u="none" strike="noStrike" dirty="0" err="1">
                <a:effectLst/>
                <a:ea typeface="Source Sans Pro" panose="020B0503030403020204" pitchFamily="34" charset="0"/>
              </a:rPr>
              <a:t>elit</a:t>
            </a:r>
            <a:r>
              <a:rPr lang="en-ID" sz="1000" u="none" strike="noStrike" dirty="0">
                <a:effectLst/>
                <a:ea typeface="Source Sans Pro" panose="020B0503030403020204" pitchFamily="34" charset="0"/>
              </a:rPr>
              <a:t>. </a:t>
            </a:r>
            <a:r>
              <a:rPr lang="en-ID" sz="1000" u="none" strike="noStrike" dirty="0" err="1">
                <a:effectLst/>
                <a:ea typeface="Source Sans Pro" panose="020B0503030403020204" pitchFamily="34" charset="0"/>
              </a:rPr>
              <a:t>Suspendisse</a:t>
            </a:r>
            <a:r>
              <a:rPr lang="en-ID" sz="1000" u="none" strike="noStrike" dirty="0">
                <a:effectLst/>
                <a:ea typeface="Source Sans Pro" panose="020B0503030403020204" pitchFamily="34" charset="0"/>
              </a:rPr>
              <a:t> </a:t>
            </a:r>
            <a:r>
              <a:rPr lang="en-ID" sz="1000" u="none" strike="noStrike" dirty="0" err="1">
                <a:effectLst/>
                <a:ea typeface="Source Sans Pro" panose="020B0503030403020204" pitchFamily="34" charset="0"/>
              </a:rPr>
              <a:t>quis</a:t>
            </a:r>
            <a:r>
              <a:rPr lang="en-ID" sz="1000" u="none" strike="noStrike" dirty="0">
                <a:effectLst/>
                <a:ea typeface="Source Sans Pro" panose="020B0503030403020204" pitchFamily="34" charset="0"/>
              </a:rPr>
              <a:t> </a:t>
            </a:r>
            <a:r>
              <a:rPr lang="en-ID" sz="1000" u="none" strike="noStrike" dirty="0" err="1">
                <a:effectLst/>
                <a:ea typeface="Source Sans Pro" panose="020B0503030403020204" pitchFamily="34" charset="0"/>
              </a:rPr>
              <a:t>sapien</a:t>
            </a:r>
            <a:r>
              <a:rPr lang="en-ID" sz="1000" u="none" strike="noStrike" dirty="0">
                <a:effectLst/>
                <a:ea typeface="Source Sans Pro" panose="020B0503030403020204" pitchFamily="34" charset="0"/>
              </a:rPr>
              <a:t> </a:t>
            </a:r>
            <a:r>
              <a:rPr lang="en-ID" sz="1000" u="none" strike="noStrike" dirty="0" err="1">
                <a:effectLst/>
                <a:ea typeface="Source Sans Pro" panose="020B0503030403020204" pitchFamily="34" charset="0"/>
              </a:rPr>
              <a:t>tellus</a:t>
            </a:r>
            <a:r>
              <a:rPr lang="en-ID" sz="1000" u="none" strike="noStrike" dirty="0">
                <a:effectLst/>
                <a:ea typeface="Source Sans Pro" panose="020B0503030403020204" pitchFamily="34" charset="0"/>
              </a:rPr>
              <a:t>. </a:t>
            </a:r>
            <a:endParaRPr lang="en-US" sz="1000" dirty="0">
              <a:ea typeface="Source Sans Pro" panose="020B0503030403020204" pitchFamily="34" charset="0"/>
            </a:endParaRPr>
          </a:p>
        </p:txBody>
      </p:sp>
      <p:sp>
        <p:nvSpPr>
          <p:cNvPr id="8" name="TextBox 7">
            <a:extLst>
              <a:ext uri="{FF2B5EF4-FFF2-40B4-BE49-F238E27FC236}">
                <a16:creationId xmlns:a16="http://schemas.microsoft.com/office/drawing/2014/main" id="{546618CC-2094-E607-840E-CB15CFA235EE}"/>
              </a:ext>
            </a:extLst>
          </p:cNvPr>
          <p:cNvSpPr txBox="1"/>
          <p:nvPr/>
        </p:nvSpPr>
        <p:spPr>
          <a:xfrm>
            <a:off x="5544393" y="4447463"/>
            <a:ext cx="1103211" cy="215444"/>
          </a:xfrm>
          <a:prstGeom prst="rect">
            <a:avLst/>
          </a:prstGeom>
          <a:noFill/>
        </p:spPr>
        <p:txBody>
          <a:bodyPr wrap="square" lIns="0" tIns="0" rIns="0" bIns="0" rtlCol="0">
            <a:spAutoFit/>
          </a:bodyPr>
          <a:lstStyle/>
          <a:p>
            <a:pPr algn="ctr"/>
            <a:r>
              <a:rPr lang="en-US" sz="1400" b="1" dirty="0">
                <a:solidFill>
                  <a:schemeClr val="accent2"/>
                </a:solidFill>
                <a:latin typeface="Arial" panose="020B0604020202020204" pitchFamily="34" charset="0"/>
                <a:cs typeface="Arial" panose="020B0604020202020204" pitchFamily="34" charset="0"/>
              </a:rPr>
              <a:t>Title</a:t>
            </a:r>
            <a:endParaRPr lang="en-US" sz="1400" b="1" dirty="0">
              <a:solidFill>
                <a:schemeClr val="accent2"/>
              </a:solidFill>
              <a:latin typeface="Arial" panose="020B0604020202020204" pitchFamily="34" charset="0"/>
              <a:ea typeface="Source Sans Pro SemiBold" panose="020B0603030403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F6F866B3-70DF-BC2E-1620-A1C209C5B928}"/>
              </a:ext>
            </a:extLst>
          </p:cNvPr>
          <p:cNvSpPr txBox="1"/>
          <p:nvPr/>
        </p:nvSpPr>
        <p:spPr>
          <a:xfrm>
            <a:off x="4579282" y="4733710"/>
            <a:ext cx="3033434" cy="369332"/>
          </a:xfrm>
          <a:prstGeom prst="rect">
            <a:avLst/>
          </a:prstGeom>
          <a:noFill/>
        </p:spPr>
        <p:txBody>
          <a:bodyPr wrap="square" lIns="0" tIns="0" rIns="0" bIns="0" rtlCol="0">
            <a:spAutoFit/>
          </a:bodyPr>
          <a:lstStyle/>
          <a:p>
            <a:pPr algn="ctr"/>
            <a:r>
              <a:rPr lang="en-US" sz="2400" b="1" dirty="0">
                <a:cs typeface="Arial" panose="020B0604020202020204" pitchFamily="34" charset="0"/>
              </a:rPr>
              <a:t>First Last</a:t>
            </a:r>
          </a:p>
        </p:txBody>
      </p:sp>
      <p:sp>
        <p:nvSpPr>
          <p:cNvPr id="10" name="TextBox 9">
            <a:extLst>
              <a:ext uri="{FF2B5EF4-FFF2-40B4-BE49-F238E27FC236}">
                <a16:creationId xmlns:a16="http://schemas.microsoft.com/office/drawing/2014/main" id="{E739591E-6700-F3D7-E0F4-25E0E64E8C8F}"/>
              </a:ext>
            </a:extLst>
          </p:cNvPr>
          <p:cNvSpPr txBox="1"/>
          <p:nvPr/>
        </p:nvSpPr>
        <p:spPr>
          <a:xfrm>
            <a:off x="8845446" y="4447463"/>
            <a:ext cx="975149" cy="215444"/>
          </a:xfrm>
          <a:prstGeom prst="rect">
            <a:avLst/>
          </a:prstGeom>
          <a:noFill/>
        </p:spPr>
        <p:txBody>
          <a:bodyPr wrap="square" lIns="0" tIns="0" rIns="0" bIns="0" rtlCol="0">
            <a:spAutoFit/>
          </a:bodyPr>
          <a:lstStyle/>
          <a:p>
            <a:pPr algn="ctr"/>
            <a:r>
              <a:rPr lang="en-US" sz="1400" b="1" dirty="0">
                <a:solidFill>
                  <a:schemeClr val="accent2"/>
                </a:solidFill>
                <a:latin typeface="Arial" panose="020B0604020202020204" pitchFamily="34" charset="0"/>
                <a:cs typeface="Arial" panose="020B0604020202020204" pitchFamily="34" charset="0"/>
              </a:rPr>
              <a:t>Title</a:t>
            </a:r>
          </a:p>
        </p:txBody>
      </p:sp>
      <p:sp>
        <p:nvSpPr>
          <p:cNvPr id="11" name="TextBox 10">
            <a:extLst>
              <a:ext uri="{FF2B5EF4-FFF2-40B4-BE49-F238E27FC236}">
                <a16:creationId xmlns:a16="http://schemas.microsoft.com/office/drawing/2014/main" id="{730002E0-37AF-2569-94D3-04DB29959B5D}"/>
              </a:ext>
            </a:extLst>
          </p:cNvPr>
          <p:cNvSpPr txBox="1"/>
          <p:nvPr/>
        </p:nvSpPr>
        <p:spPr>
          <a:xfrm>
            <a:off x="8228056" y="4733710"/>
            <a:ext cx="2209930" cy="369332"/>
          </a:xfrm>
          <a:prstGeom prst="rect">
            <a:avLst/>
          </a:prstGeom>
          <a:noFill/>
        </p:spPr>
        <p:txBody>
          <a:bodyPr wrap="square" lIns="0" tIns="0" rIns="0" bIns="0" rtlCol="0">
            <a:spAutoFit/>
          </a:bodyPr>
          <a:lstStyle/>
          <a:p>
            <a:pPr algn="ctr"/>
            <a:r>
              <a:rPr lang="en-IN" sz="2400" b="1" dirty="0">
                <a:effectLst/>
                <a:cs typeface="Arial" panose="020B0604020202020204" pitchFamily="34" charset="0"/>
              </a:rPr>
              <a:t>First Last</a:t>
            </a:r>
          </a:p>
        </p:txBody>
      </p:sp>
      <p:pic>
        <p:nvPicPr>
          <p:cNvPr id="12" name="Picture Placeholder 14">
            <a:extLst>
              <a:ext uri="{FF2B5EF4-FFF2-40B4-BE49-F238E27FC236}">
                <a16:creationId xmlns:a16="http://schemas.microsoft.com/office/drawing/2014/main" id="{8B18FFD9-52C6-63F4-7D92-35BF9EABFC1E}"/>
              </a:ext>
            </a:extLst>
          </p:cNvPr>
          <p:cNvPicPr>
            <a:picLocks noChangeAspect="1"/>
          </p:cNvPicPr>
          <p:nvPr/>
        </p:nvPicPr>
        <p:blipFill>
          <a:blip r:embed="rId2" cstate="email">
            <a:duotone>
              <a:schemeClr val="accent3">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400000"/>
                    </a14:imgEffect>
                  </a14:imgLayer>
                </a14:imgProps>
              </a:ext>
              <a:ext uri="{28A0092B-C50C-407E-A947-70E740481C1C}">
                <a14:useLocalDpi xmlns:a14="http://schemas.microsoft.com/office/drawing/2010/main"/>
              </a:ext>
            </a:extLst>
          </a:blip>
          <a:srcRect/>
          <a:stretch/>
        </p:blipFill>
        <p:spPr>
          <a:xfrm>
            <a:off x="1737638" y="1951321"/>
            <a:ext cx="2242679" cy="2114688"/>
          </a:xfrm>
          <a:prstGeom prst="rect">
            <a:avLst/>
          </a:prstGeom>
          <a:ln>
            <a:solidFill>
              <a:schemeClr val="bg2"/>
            </a:solidFill>
          </a:ln>
        </p:spPr>
      </p:pic>
      <p:pic>
        <p:nvPicPr>
          <p:cNvPr id="13" name="Picture Placeholder 25">
            <a:extLst>
              <a:ext uri="{FF2B5EF4-FFF2-40B4-BE49-F238E27FC236}">
                <a16:creationId xmlns:a16="http://schemas.microsoft.com/office/drawing/2014/main" id="{D83BF6C5-6A96-55BA-7BF1-F60AA9DB7D94}"/>
              </a:ext>
            </a:extLst>
          </p:cNvPr>
          <p:cNvPicPr>
            <a:picLocks noChangeAspect="1"/>
          </p:cNvPicPr>
          <p:nvPr/>
        </p:nvPicPr>
        <p:blipFill>
          <a:blip r:embed="rId2" cstate="email">
            <a:duotone>
              <a:schemeClr val="accent3">
                <a:shade val="45000"/>
                <a:satMod val="135000"/>
              </a:schemeClr>
              <a:prstClr val="white"/>
            </a:duotone>
            <a:extLst>
              <a:ext uri="{BEBA8EAE-BF5A-486C-A8C5-ECC9F3942E4B}">
                <a14:imgProps xmlns:a14="http://schemas.microsoft.com/office/drawing/2010/main">
                  <a14:imgLayer r:embed="rId4">
                    <a14:imgEffect>
                      <a14:colorTemperature colorTemp="1500"/>
                    </a14:imgEffect>
                    <a14:imgEffect>
                      <a14:saturation sat="400000"/>
                    </a14:imgEffect>
                  </a14:imgLayer>
                </a14:imgProps>
              </a:ext>
              <a:ext uri="{28A0092B-C50C-407E-A947-70E740481C1C}">
                <a14:useLocalDpi xmlns:a14="http://schemas.microsoft.com/office/drawing/2010/main"/>
              </a:ext>
            </a:extLst>
          </a:blip>
          <a:srcRect/>
          <a:stretch/>
        </p:blipFill>
        <p:spPr>
          <a:xfrm>
            <a:off x="4974660" y="1951321"/>
            <a:ext cx="2242679" cy="2114688"/>
          </a:xfrm>
          <a:prstGeom prst="rect">
            <a:avLst/>
          </a:prstGeom>
          <a:ln>
            <a:solidFill>
              <a:schemeClr val="bg2"/>
            </a:solidFill>
          </a:ln>
        </p:spPr>
      </p:pic>
      <p:pic>
        <p:nvPicPr>
          <p:cNvPr id="14" name="Picture Placeholder 27">
            <a:extLst>
              <a:ext uri="{FF2B5EF4-FFF2-40B4-BE49-F238E27FC236}">
                <a16:creationId xmlns:a16="http://schemas.microsoft.com/office/drawing/2014/main" id="{C66A483A-AAB8-47C9-4841-33D847CF75B1}"/>
              </a:ext>
            </a:extLst>
          </p:cNvPr>
          <p:cNvPicPr>
            <a:picLocks noChangeAspect="1"/>
          </p:cNvPicPr>
          <p:nvPr/>
        </p:nvPicPr>
        <p:blipFill>
          <a:blip r:embed="rId2" cstate="email">
            <a:duotone>
              <a:schemeClr val="accent3">
                <a:shade val="45000"/>
                <a:satMod val="135000"/>
              </a:schemeClr>
              <a:prstClr val="white"/>
            </a:duotone>
            <a:extLst>
              <a:ext uri="{BEBA8EAE-BF5A-486C-A8C5-ECC9F3942E4B}">
                <a14:imgProps xmlns:a14="http://schemas.microsoft.com/office/drawing/2010/main">
                  <a14:imgLayer r:embed="rId3">
                    <a14:imgEffect>
                      <a14:colorTemperature colorTemp="1500"/>
                    </a14:imgEffect>
                    <a14:imgEffect>
                      <a14:saturation sat="400000"/>
                    </a14:imgEffect>
                  </a14:imgLayer>
                </a14:imgProps>
              </a:ext>
              <a:ext uri="{28A0092B-C50C-407E-A947-70E740481C1C}">
                <a14:useLocalDpi xmlns:a14="http://schemas.microsoft.com/office/drawing/2010/main"/>
              </a:ext>
            </a:extLst>
          </a:blip>
          <a:srcRect/>
          <a:stretch/>
        </p:blipFill>
        <p:spPr>
          <a:xfrm>
            <a:off x="8211682" y="1951321"/>
            <a:ext cx="2242679" cy="2114688"/>
          </a:xfrm>
          <a:prstGeom prst="rect">
            <a:avLst/>
          </a:prstGeom>
          <a:ln>
            <a:solidFill>
              <a:schemeClr val="bg2"/>
            </a:solidFill>
          </a:ln>
        </p:spPr>
      </p:pic>
      <p:sp>
        <p:nvSpPr>
          <p:cNvPr id="15" name="Rectangle 14">
            <a:extLst>
              <a:ext uri="{FF2B5EF4-FFF2-40B4-BE49-F238E27FC236}">
                <a16:creationId xmlns:a16="http://schemas.microsoft.com/office/drawing/2014/main" id="{48C8C2C7-16D0-CD41-A6D9-5B3966404667}"/>
              </a:ext>
            </a:extLst>
          </p:cNvPr>
          <p:cNvSpPr/>
          <p:nvPr/>
        </p:nvSpPr>
        <p:spPr>
          <a:xfrm>
            <a:off x="4898007" y="5178273"/>
            <a:ext cx="2395982" cy="461665"/>
          </a:xfrm>
          <a:prstGeom prst="rect">
            <a:avLst/>
          </a:prstGeom>
        </p:spPr>
        <p:txBody>
          <a:bodyPr wrap="square" lIns="0" tIns="0" rIns="0" bIns="0">
            <a:spAutoFit/>
          </a:bodyPr>
          <a:lstStyle/>
          <a:p>
            <a:pPr algn="ctr"/>
            <a:r>
              <a:rPr lang="en-ID" sz="1000" u="none" strike="noStrike" dirty="0">
                <a:effectLst/>
                <a:ea typeface="Source Sans Pro" panose="020B0503030403020204" pitchFamily="34" charset="0"/>
              </a:rPr>
              <a:t>Lorem ipsum </a:t>
            </a:r>
            <a:r>
              <a:rPr lang="en-ID" sz="1000" u="none" strike="noStrike" dirty="0" err="1">
                <a:effectLst/>
                <a:ea typeface="Source Sans Pro" panose="020B0503030403020204" pitchFamily="34" charset="0"/>
              </a:rPr>
              <a:t>dolor</a:t>
            </a:r>
            <a:r>
              <a:rPr lang="en-ID" sz="1000" u="none" strike="noStrike" dirty="0">
                <a:effectLst/>
                <a:ea typeface="Source Sans Pro" panose="020B0503030403020204" pitchFamily="34" charset="0"/>
              </a:rPr>
              <a:t> sit </a:t>
            </a:r>
            <a:r>
              <a:rPr lang="en-ID" sz="1000" u="none" strike="noStrike" dirty="0" err="1">
                <a:effectLst/>
                <a:ea typeface="Source Sans Pro" panose="020B0503030403020204" pitchFamily="34" charset="0"/>
              </a:rPr>
              <a:t>amet</a:t>
            </a:r>
            <a:r>
              <a:rPr lang="en-ID" sz="1000" u="none" strike="noStrike" dirty="0">
                <a:effectLst/>
                <a:ea typeface="Source Sans Pro" panose="020B0503030403020204" pitchFamily="34" charset="0"/>
              </a:rPr>
              <a:t>, </a:t>
            </a:r>
            <a:r>
              <a:rPr lang="en-ID" sz="1000" u="none" strike="noStrike" dirty="0" err="1">
                <a:effectLst/>
                <a:ea typeface="Source Sans Pro" panose="020B0503030403020204" pitchFamily="34" charset="0"/>
              </a:rPr>
              <a:t>consectetur</a:t>
            </a:r>
            <a:r>
              <a:rPr lang="en-ID" sz="1000" u="none" strike="noStrike" dirty="0">
                <a:effectLst/>
                <a:ea typeface="Source Sans Pro" panose="020B0503030403020204" pitchFamily="34" charset="0"/>
              </a:rPr>
              <a:t> </a:t>
            </a:r>
            <a:r>
              <a:rPr lang="en-ID" sz="1000" u="none" strike="noStrike" dirty="0" err="1">
                <a:effectLst/>
                <a:ea typeface="Source Sans Pro" panose="020B0503030403020204" pitchFamily="34" charset="0"/>
              </a:rPr>
              <a:t>adipiscing</a:t>
            </a:r>
            <a:r>
              <a:rPr lang="en-ID" sz="1000" u="none" strike="noStrike" dirty="0">
                <a:effectLst/>
                <a:ea typeface="Source Sans Pro" panose="020B0503030403020204" pitchFamily="34" charset="0"/>
              </a:rPr>
              <a:t> </a:t>
            </a:r>
            <a:r>
              <a:rPr lang="en-ID" sz="1000" u="none" strike="noStrike" dirty="0" err="1">
                <a:effectLst/>
                <a:ea typeface="Source Sans Pro" panose="020B0503030403020204" pitchFamily="34" charset="0"/>
              </a:rPr>
              <a:t>elit</a:t>
            </a:r>
            <a:r>
              <a:rPr lang="en-ID" sz="1000" u="none" strike="noStrike" dirty="0">
                <a:effectLst/>
                <a:ea typeface="Source Sans Pro" panose="020B0503030403020204" pitchFamily="34" charset="0"/>
              </a:rPr>
              <a:t>. </a:t>
            </a:r>
            <a:r>
              <a:rPr lang="en-ID" sz="1000" u="none" strike="noStrike" dirty="0" err="1">
                <a:effectLst/>
                <a:ea typeface="Source Sans Pro" panose="020B0503030403020204" pitchFamily="34" charset="0"/>
              </a:rPr>
              <a:t>Suspendisse</a:t>
            </a:r>
            <a:r>
              <a:rPr lang="en-ID" sz="1000" u="none" strike="noStrike" dirty="0">
                <a:effectLst/>
                <a:ea typeface="Source Sans Pro" panose="020B0503030403020204" pitchFamily="34" charset="0"/>
              </a:rPr>
              <a:t> </a:t>
            </a:r>
            <a:r>
              <a:rPr lang="en-ID" sz="1000" u="none" strike="noStrike" dirty="0" err="1">
                <a:effectLst/>
                <a:ea typeface="Source Sans Pro" panose="020B0503030403020204" pitchFamily="34" charset="0"/>
              </a:rPr>
              <a:t>quis</a:t>
            </a:r>
            <a:r>
              <a:rPr lang="en-ID" sz="1000" u="none" strike="noStrike" dirty="0">
                <a:effectLst/>
                <a:ea typeface="Source Sans Pro" panose="020B0503030403020204" pitchFamily="34" charset="0"/>
              </a:rPr>
              <a:t> </a:t>
            </a:r>
            <a:r>
              <a:rPr lang="en-ID" sz="1000" u="none" strike="noStrike" dirty="0" err="1">
                <a:effectLst/>
                <a:ea typeface="Source Sans Pro" panose="020B0503030403020204" pitchFamily="34" charset="0"/>
              </a:rPr>
              <a:t>sapien</a:t>
            </a:r>
            <a:r>
              <a:rPr lang="en-ID" sz="1000" u="none" strike="noStrike" dirty="0">
                <a:effectLst/>
                <a:ea typeface="Source Sans Pro" panose="020B0503030403020204" pitchFamily="34" charset="0"/>
              </a:rPr>
              <a:t> </a:t>
            </a:r>
            <a:r>
              <a:rPr lang="en-ID" sz="1000" u="none" strike="noStrike" dirty="0" err="1">
                <a:effectLst/>
                <a:ea typeface="Source Sans Pro" panose="020B0503030403020204" pitchFamily="34" charset="0"/>
              </a:rPr>
              <a:t>tellus</a:t>
            </a:r>
            <a:r>
              <a:rPr lang="en-ID" sz="1000" u="none" strike="noStrike" dirty="0">
                <a:effectLst/>
                <a:ea typeface="Source Sans Pro" panose="020B0503030403020204" pitchFamily="34" charset="0"/>
              </a:rPr>
              <a:t>. </a:t>
            </a:r>
            <a:endParaRPr lang="en-US" sz="1000" dirty="0">
              <a:ea typeface="Source Sans Pro" panose="020B0503030403020204" pitchFamily="34" charset="0"/>
            </a:endParaRPr>
          </a:p>
        </p:txBody>
      </p:sp>
      <p:sp>
        <p:nvSpPr>
          <p:cNvPr id="16" name="Rectangle 15">
            <a:extLst>
              <a:ext uri="{FF2B5EF4-FFF2-40B4-BE49-F238E27FC236}">
                <a16:creationId xmlns:a16="http://schemas.microsoft.com/office/drawing/2014/main" id="{7ACB0313-5DB8-3880-67F3-5CB5FCC8911F}"/>
              </a:ext>
            </a:extLst>
          </p:cNvPr>
          <p:cNvSpPr/>
          <p:nvPr/>
        </p:nvSpPr>
        <p:spPr>
          <a:xfrm>
            <a:off x="8135029" y="5178273"/>
            <a:ext cx="2395982" cy="461665"/>
          </a:xfrm>
          <a:prstGeom prst="rect">
            <a:avLst/>
          </a:prstGeom>
        </p:spPr>
        <p:txBody>
          <a:bodyPr wrap="square" lIns="0" tIns="0" rIns="0" bIns="0">
            <a:spAutoFit/>
          </a:bodyPr>
          <a:lstStyle/>
          <a:p>
            <a:pPr algn="ctr"/>
            <a:r>
              <a:rPr lang="en-ID" sz="1000" u="none" strike="noStrike" dirty="0">
                <a:effectLst/>
                <a:ea typeface="Source Sans Pro" panose="020B0503030403020204" pitchFamily="34" charset="0"/>
              </a:rPr>
              <a:t>Lorem ipsum </a:t>
            </a:r>
            <a:r>
              <a:rPr lang="en-ID" sz="1000" u="none" strike="noStrike" dirty="0" err="1">
                <a:effectLst/>
                <a:ea typeface="Source Sans Pro" panose="020B0503030403020204" pitchFamily="34" charset="0"/>
              </a:rPr>
              <a:t>dolor</a:t>
            </a:r>
            <a:r>
              <a:rPr lang="en-ID" sz="1000" u="none" strike="noStrike" dirty="0">
                <a:effectLst/>
                <a:ea typeface="Source Sans Pro" panose="020B0503030403020204" pitchFamily="34" charset="0"/>
              </a:rPr>
              <a:t> sit </a:t>
            </a:r>
            <a:r>
              <a:rPr lang="en-ID" sz="1000" u="none" strike="noStrike" dirty="0" err="1">
                <a:effectLst/>
                <a:ea typeface="Source Sans Pro" panose="020B0503030403020204" pitchFamily="34" charset="0"/>
              </a:rPr>
              <a:t>amet</a:t>
            </a:r>
            <a:r>
              <a:rPr lang="en-ID" sz="1000" u="none" strike="noStrike" dirty="0">
                <a:effectLst/>
                <a:ea typeface="Source Sans Pro" panose="020B0503030403020204" pitchFamily="34" charset="0"/>
              </a:rPr>
              <a:t>, </a:t>
            </a:r>
            <a:r>
              <a:rPr lang="en-ID" sz="1000" u="none" strike="noStrike" dirty="0" err="1">
                <a:effectLst/>
                <a:ea typeface="Source Sans Pro" panose="020B0503030403020204" pitchFamily="34" charset="0"/>
              </a:rPr>
              <a:t>consectetur</a:t>
            </a:r>
            <a:r>
              <a:rPr lang="en-ID" sz="1000" u="none" strike="noStrike" dirty="0">
                <a:effectLst/>
                <a:ea typeface="Source Sans Pro" panose="020B0503030403020204" pitchFamily="34" charset="0"/>
              </a:rPr>
              <a:t> </a:t>
            </a:r>
            <a:r>
              <a:rPr lang="en-ID" sz="1000" u="none" strike="noStrike" dirty="0" err="1">
                <a:effectLst/>
                <a:ea typeface="Source Sans Pro" panose="020B0503030403020204" pitchFamily="34" charset="0"/>
              </a:rPr>
              <a:t>adipiscing</a:t>
            </a:r>
            <a:r>
              <a:rPr lang="en-ID" sz="1000" u="none" strike="noStrike" dirty="0">
                <a:effectLst/>
                <a:ea typeface="Source Sans Pro" panose="020B0503030403020204" pitchFamily="34" charset="0"/>
              </a:rPr>
              <a:t> </a:t>
            </a:r>
            <a:r>
              <a:rPr lang="en-ID" sz="1000" u="none" strike="noStrike" dirty="0" err="1">
                <a:effectLst/>
                <a:ea typeface="Source Sans Pro" panose="020B0503030403020204" pitchFamily="34" charset="0"/>
              </a:rPr>
              <a:t>elit</a:t>
            </a:r>
            <a:r>
              <a:rPr lang="en-ID" sz="1000" u="none" strike="noStrike" dirty="0">
                <a:effectLst/>
                <a:ea typeface="Source Sans Pro" panose="020B0503030403020204" pitchFamily="34" charset="0"/>
              </a:rPr>
              <a:t>. </a:t>
            </a:r>
            <a:r>
              <a:rPr lang="en-ID" sz="1000" u="none" strike="noStrike" dirty="0" err="1">
                <a:effectLst/>
                <a:ea typeface="Source Sans Pro" panose="020B0503030403020204" pitchFamily="34" charset="0"/>
              </a:rPr>
              <a:t>Suspendisse</a:t>
            </a:r>
            <a:r>
              <a:rPr lang="en-ID" sz="1000" u="none" strike="noStrike" dirty="0">
                <a:effectLst/>
                <a:ea typeface="Source Sans Pro" panose="020B0503030403020204" pitchFamily="34" charset="0"/>
              </a:rPr>
              <a:t> </a:t>
            </a:r>
            <a:r>
              <a:rPr lang="en-ID" sz="1000" u="none" strike="noStrike" dirty="0" err="1">
                <a:effectLst/>
                <a:ea typeface="Source Sans Pro" panose="020B0503030403020204" pitchFamily="34" charset="0"/>
              </a:rPr>
              <a:t>quis</a:t>
            </a:r>
            <a:r>
              <a:rPr lang="en-ID" sz="1000" u="none" strike="noStrike" dirty="0">
                <a:effectLst/>
                <a:ea typeface="Source Sans Pro" panose="020B0503030403020204" pitchFamily="34" charset="0"/>
              </a:rPr>
              <a:t> </a:t>
            </a:r>
            <a:r>
              <a:rPr lang="en-ID" sz="1000" u="none" strike="noStrike" dirty="0" err="1">
                <a:effectLst/>
                <a:ea typeface="Source Sans Pro" panose="020B0503030403020204" pitchFamily="34" charset="0"/>
              </a:rPr>
              <a:t>sapien</a:t>
            </a:r>
            <a:r>
              <a:rPr lang="en-ID" sz="1000" u="none" strike="noStrike" dirty="0">
                <a:effectLst/>
                <a:ea typeface="Source Sans Pro" panose="020B0503030403020204" pitchFamily="34" charset="0"/>
              </a:rPr>
              <a:t> </a:t>
            </a:r>
            <a:r>
              <a:rPr lang="en-ID" sz="1000" u="none" strike="noStrike" dirty="0" err="1">
                <a:effectLst/>
                <a:ea typeface="Source Sans Pro" panose="020B0503030403020204" pitchFamily="34" charset="0"/>
              </a:rPr>
              <a:t>tellus</a:t>
            </a:r>
            <a:r>
              <a:rPr lang="en-ID" sz="1000" u="none" strike="noStrike" dirty="0">
                <a:effectLst/>
                <a:ea typeface="Source Sans Pro" panose="020B0503030403020204" pitchFamily="34" charset="0"/>
              </a:rPr>
              <a:t>. </a:t>
            </a:r>
            <a:endParaRPr lang="en-US" sz="1000" dirty="0">
              <a:ea typeface="Source Sans Pro" panose="020B0503030403020204" pitchFamily="34" charset="0"/>
            </a:endParaRPr>
          </a:p>
        </p:txBody>
      </p:sp>
      <p:sp>
        <p:nvSpPr>
          <p:cNvPr id="17" name="Title 16">
            <a:extLst>
              <a:ext uri="{FF2B5EF4-FFF2-40B4-BE49-F238E27FC236}">
                <a16:creationId xmlns:a16="http://schemas.microsoft.com/office/drawing/2014/main" id="{34DF8DAA-35F2-BE2A-77C9-229AD0B77356}"/>
              </a:ext>
            </a:extLst>
          </p:cNvPr>
          <p:cNvSpPr>
            <a:spLocks noGrp="1"/>
          </p:cNvSpPr>
          <p:nvPr>
            <p:ph type="title"/>
          </p:nvPr>
        </p:nvSpPr>
        <p:spPr/>
        <p:txBody>
          <a:bodyPr/>
          <a:lstStyle/>
          <a:p>
            <a:r>
              <a:rPr lang="en-US" dirty="0"/>
              <a:t>Meet our team</a:t>
            </a:r>
          </a:p>
        </p:txBody>
      </p:sp>
    </p:spTree>
    <p:extLst>
      <p:ext uri="{BB962C8B-B14F-4D97-AF65-F5344CB8AC3E}">
        <p14:creationId xmlns:p14="http://schemas.microsoft.com/office/powerpoint/2010/main" val="1456512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onut 4">
            <a:extLst>
              <a:ext uri="{FF2B5EF4-FFF2-40B4-BE49-F238E27FC236}">
                <a16:creationId xmlns:a16="http://schemas.microsoft.com/office/drawing/2014/main" id="{04889DAE-C667-DDA2-7EC7-FFC1105855DE}"/>
              </a:ext>
            </a:extLst>
          </p:cNvPr>
          <p:cNvSpPr/>
          <p:nvPr/>
        </p:nvSpPr>
        <p:spPr>
          <a:xfrm>
            <a:off x="4428102" y="2045884"/>
            <a:ext cx="3303522" cy="3303522"/>
          </a:xfrm>
          <a:prstGeom prst="donut">
            <a:avLst>
              <a:gd name="adj" fmla="val 14241"/>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0"/>
              </a:spcBef>
              <a:spcAft>
                <a:spcPts val="600"/>
              </a:spcAft>
            </a:pPr>
            <a:endParaRPr lang="en-US" dirty="0">
              <a:solidFill>
                <a:schemeClr val="tx1"/>
              </a:solidFill>
            </a:endParaRPr>
          </a:p>
        </p:txBody>
      </p:sp>
      <p:sp>
        <p:nvSpPr>
          <p:cNvPr id="2" name="Title 1">
            <a:extLst>
              <a:ext uri="{FF2B5EF4-FFF2-40B4-BE49-F238E27FC236}">
                <a16:creationId xmlns:a16="http://schemas.microsoft.com/office/drawing/2014/main" id="{40B1B33B-3B98-C04B-B8FC-83D2A4DEB548}"/>
              </a:ext>
            </a:extLst>
          </p:cNvPr>
          <p:cNvSpPr>
            <a:spLocks noGrp="1"/>
          </p:cNvSpPr>
          <p:nvPr>
            <p:ph type="title"/>
          </p:nvPr>
        </p:nvSpPr>
        <p:spPr>
          <a:xfrm>
            <a:off x="457199" y="152401"/>
            <a:ext cx="11277601" cy="973138"/>
          </a:xfrm>
        </p:spPr>
        <p:txBody>
          <a:bodyPr/>
          <a:lstStyle/>
          <a:p>
            <a:r>
              <a:rPr lang="en-US" dirty="0"/>
              <a:t>Process</a:t>
            </a:r>
          </a:p>
        </p:txBody>
      </p:sp>
      <p:sp>
        <p:nvSpPr>
          <p:cNvPr id="41" name="Rectangle 87">
            <a:extLst>
              <a:ext uri="{FF2B5EF4-FFF2-40B4-BE49-F238E27FC236}">
                <a16:creationId xmlns:a16="http://schemas.microsoft.com/office/drawing/2014/main" id="{C2F99155-ABED-8D47-BA03-EC97203D981A}"/>
              </a:ext>
            </a:extLst>
          </p:cNvPr>
          <p:cNvSpPr>
            <a:spLocks noChangeArrowheads="1"/>
          </p:cNvSpPr>
          <p:nvPr/>
        </p:nvSpPr>
        <p:spPr bwMode="gray">
          <a:xfrm>
            <a:off x="1134320" y="2136020"/>
            <a:ext cx="2696902" cy="1057212"/>
          </a:xfrm>
          <a:prstGeom prst="rect">
            <a:avLst/>
          </a:prstGeom>
          <a:noFill/>
          <a:ln w="9525">
            <a:noFill/>
            <a:miter lim="800000"/>
            <a:headEnd/>
            <a:tailEnd/>
          </a:ln>
        </p:spPr>
        <p:txBody>
          <a:bodyPr wrap="square" lIns="0" tIns="0" rIns="0" bIns="0">
            <a:spAutoFit/>
          </a:bodyPr>
          <a:lstStyle/>
          <a:p>
            <a:pPr marL="0" indent="0" algn="r" defTabSz="457200">
              <a:spcBef>
                <a:spcPct val="20000"/>
              </a:spcBef>
              <a:buNone/>
              <a:defRPr/>
            </a:pPr>
            <a:r>
              <a:rPr lang="de-DE" b="1" kern="0" dirty="0" err="1">
                <a:latin typeface="+mj-lt"/>
                <a:cs typeface="Arial" panose="020B0604020202020204" pitchFamily="34" charset="0"/>
              </a:rPr>
              <a:t>Lorem</a:t>
            </a:r>
            <a:r>
              <a:rPr lang="de-DE" b="1" kern="0" dirty="0">
                <a:latin typeface="+mj-lt"/>
                <a:cs typeface="Arial" panose="020B0604020202020204" pitchFamily="34" charset="0"/>
              </a:rPr>
              <a:t> </a:t>
            </a:r>
            <a:r>
              <a:rPr lang="de-DE" b="1" kern="0" dirty="0" err="1">
                <a:latin typeface="+mj-lt"/>
                <a:cs typeface="Arial" panose="020B0604020202020204" pitchFamily="34" charset="0"/>
              </a:rPr>
              <a:t>ipsum</a:t>
            </a:r>
            <a:endParaRPr lang="de-DE" b="1" kern="0" dirty="0">
              <a:latin typeface="+mj-lt"/>
              <a:cs typeface="Arial" panose="020B0604020202020204" pitchFamily="34" charset="0"/>
            </a:endParaRPr>
          </a:p>
          <a:p>
            <a:pPr marL="0" indent="0" algn="r" defTabSz="457200">
              <a:spcBef>
                <a:spcPct val="20000"/>
              </a:spcBef>
              <a:buNone/>
              <a:defRPr/>
            </a:pPr>
            <a:r>
              <a:rPr lang="de-DE" sz="1600" kern="0" dirty="0" err="1">
                <a:latin typeface="+mj-lt"/>
                <a:cs typeface="Arial" charset="0"/>
              </a:rPr>
              <a:t>Lorem</a:t>
            </a:r>
            <a:r>
              <a:rPr lang="de-DE" sz="1600" kern="0" dirty="0">
                <a:latin typeface="+mj-lt"/>
                <a:cs typeface="Arial" charset="0"/>
              </a:rPr>
              <a:t> </a:t>
            </a:r>
            <a:r>
              <a:rPr lang="de-DE" sz="1600" kern="0" dirty="0" err="1">
                <a:latin typeface="+mj-lt"/>
                <a:cs typeface="Arial" charset="0"/>
              </a:rPr>
              <a:t>ipsum</a:t>
            </a:r>
            <a:r>
              <a:rPr lang="de-DE" sz="1600" kern="0" dirty="0">
                <a:latin typeface="+mj-lt"/>
                <a:cs typeface="Arial" charset="0"/>
              </a:rPr>
              <a:t> </a:t>
            </a:r>
            <a:r>
              <a:rPr lang="de-DE" sz="1600" kern="0" dirty="0" err="1">
                <a:latin typeface="+mj-lt"/>
                <a:cs typeface="Arial" charset="0"/>
              </a:rPr>
              <a:t>dolor</a:t>
            </a:r>
            <a:r>
              <a:rPr lang="de-DE" sz="1600" kern="0" dirty="0">
                <a:latin typeface="+mj-lt"/>
                <a:cs typeface="Arial" charset="0"/>
              </a:rPr>
              <a:t> </a:t>
            </a:r>
            <a:r>
              <a:rPr lang="de-DE" sz="1600" kern="0" dirty="0" err="1">
                <a:latin typeface="+mj-lt"/>
                <a:cs typeface="Arial" charset="0"/>
              </a:rPr>
              <a:t>sit</a:t>
            </a:r>
            <a:r>
              <a:rPr lang="de-DE" sz="1600" kern="0" dirty="0">
                <a:latin typeface="+mj-lt"/>
                <a:cs typeface="Arial" charset="0"/>
              </a:rPr>
              <a:t> </a:t>
            </a:r>
            <a:r>
              <a:rPr lang="de-DE" sz="1600" kern="0" dirty="0" err="1">
                <a:latin typeface="+mj-lt"/>
                <a:cs typeface="Arial" charset="0"/>
              </a:rPr>
              <a:t>amet</a:t>
            </a:r>
            <a:r>
              <a:rPr lang="de-DE" sz="1600" kern="0" dirty="0">
                <a:latin typeface="+mj-lt"/>
                <a:cs typeface="Arial" charset="0"/>
              </a:rPr>
              <a:t>, </a:t>
            </a:r>
            <a:r>
              <a:rPr lang="de-DE" sz="1600" kern="0" dirty="0" err="1">
                <a:latin typeface="+mj-lt"/>
                <a:cs typeface="Arial" charset="0"/>
              </a:rPr>
              <a:t>consectetur</a:t>
            </a:r>
            <a:r>
              <a:rPr lang="de-DE" sz="1600" kern="0" dirty="0">
                <a:latin typeface="+mj-lt"/>
                <a:cs typeface="Arial" charset="0"/>
              </a:rPr>
              <a:t> </a:t>
            </a:r>
            <a:r>
              <a:rPr lang="de-DE" sz="1600" kern="0" dirty="0" err="1">
                <a:latin typeface="+mj-lt"/>
                <a:cs typeface="Arial" charset="0"/>
              </a:rPr>
              <a:t>adipiscing</a:t>
            </a:r>
            <a:r>
              <a:rPr lang="de-DE" sz="1600" kern="0" dirty="0">
                <a:latin typeface="+mj-lt"/>
                <a:cs typeface="Arial" charset="0"/>
              </a:rPr>
              <a:t> </a:t>
            </a:r>
            <a:r>
              <a:rPr lang="de-DE" sz="1600" kern="0" dirty="0" err="1">
                <a:latin typeface="+mj-lt"/>
                <a:cs typeface="Arial" charset="0"/>
              </a:rPr>
              <a:t>elit</a:t>
            </a:r>
            <a:r>
              <a:rPr lang="de-DE" sz="1600" kern="0" dirty="0">
                <a:latin typeface="+mj-lt"/>
                <a:cs typeface="Arial" charset="0"/>
              </a:rPr>
              <a:t>, </a:t>
            </a:r>
            <a:r>
              <a:rPr lang="de-DE" sz="1600" kern="0" dirty="0" err="1">
                <a:latin typeface="+mj-lt"/>
                <a:cs typeface="Arial" charset="0"/>
              </a:rPr>
              <a:t>sed</a:t>
            </a:r>
            <a:r>
              <a:rPr lang="de-DE" sz="1600" kern="0" dirty="0">
                <a:latin typeface="+mj-lt"/>
                <a:cs typeface="Arial" charset="0"/>
              </a:rPr>
              <a:t> do </a:t>
            </a:r>
            <a:r>
              <a:rPr lang="de-DE" sz="1600" kern="0" dirty="0" err="1">
                <a:latin typeface="+mj-lt"/>
                <a:cs typeface="Arial" charset="0"/>
              </a:rPr>
              <a:t>eiusmod</a:t>
            </a:r>
            <a:endParaRPr lang="de-DE" sz="1600" kern="0" dirty="0">
              <a:latin typeface="+mj-lt"/>
              <a:cs typeface="Arial" charset="0"/>
            </a:endParaRPr>
          </a:p>
        </p:txBody>
      </p:sp>
      <p:sp>
        <p:nvSpPr>
          <p:cNvPr id="93" name="Rectangle 87">
            <a:extLst>
              <a:ext uri="{FF2B5EF4-FFF2-40B4-BE49-F238E27FC236}">
                <a16:creationId xmlns:a16="http://schemas.microsoft.com/office/drawing/2014/main" id="{4F76DC31-43DD-EE4E-BCBA-8CF1D014F499}"/>
              </a:ext>
            </a:extLst>
          </p:cNvPr>
          <p:cNvSpPr>
            <a:spLocks noChangeArrowheads="1"/>
          </p:cNvSpPr>
          <p:nvPr/>
        </p:nvSpPr>
        <p:spPr bwMode="gray">
          <a:xfrm>
            <a:off x="1145895" y="4044122"/>
            <a:ext cx="2685327" cy="1057212"/>
          </a:xfrm>
          <a:prstGeom prst="rect">
            <a:avLst/>
          </a:prstGeom>
          <a:noFill/>
          <a:ln w="9525">
            <a:noFill/>
            <a:miter lim="800000"/>
            <a:headEnd/>
            <a:tailEnd/>
          </a:ln>
        </p:spPr>
        <p:txBody>
          <a:bodyPr wrap="square" lIns="0" tIns="0" rIns="0" bIns="0">
            <a:spAutoFit/>
          </a:bodyPr>
          <a:lstStyle/>
          <a:p>
            <a:pPr marL="0" indent="0" algn="r" defTabSz="457200">
              <a:spcBef>
                <a:spcPct val="20000"/>
              </a:spcBef>
              <a:buNone/>
              <a:defRPr/>
            </a:pPr>
            <a:r>
              <a:rPr lang="de-DE" b="1" kern="0" dirty="0" err="1">
                <a:latin typeface="+mj-lt"/>
              </a:rPr>
              <a:t>Lorem</a:t>
            </a:r>
            <a:r>
              <a:rPr lang="de-DE" b="1" kern="0" dirty="0">
                <a:latin typeface="+mj-lt"/>
              </a:rPr>
              <a:t> </a:t>
            </a:r>
            <a:r>
              <a:rPr lang="de-DE" b="1" kern="0" dirty="0" err="1">
                <a:latin typeface="+mj-lt"/>
              </a:rPr>
              <a:t>ipsum</a:t>
            </a:r>
            <a:endParaRPr lang="de-DE" b="1" kern="0" dirty="0">
              <a:latin typeface="+mj-lt"/>
            </a:endParaRPr>
          </a:p>
          <a:p>
            <a:pPr marL="0" indent="0" algn="r" defTabSz="457200">
              <a:spcBef>
                <a:spcPct val="20000"/>
              </a:spcBef>
              <a:buNone/>
              <a:defRPr/>
            </a:pPr>
            <a:r>
              <a:rPr lang="de-DE" sz="1600" kern="0" dirty="0" err="1">
                <a:latin typeface="+mj-lt"/>
                <a:cs typeface="Arial" charset="0"/>
              </a:rPr>
              <a:t>Lorem</a:t>
            </a:r>
            <a:r>
              <a:rPr lang="de-DE" sz="1600" kern="0" dirty="0">
                <a:latin typeface="+mj-lt"/>
                <a:cs typeface="Arial" charset="0"/>
              </a:rPr>
              <a:t> </a:t>
            </a:r>
            <a:r>
              <a:rPr lang="de-DE" sz="1600" kern="0" dirty="0" err="1">
                <a:latin typeface="+mj-lt"/>
                <a:cs typeface="Arial" charset="0"/>
              </a:rPr>
              <a:t>ipsum</a:t>
            </a:r>
            <a:r>
              <a:rPr lang="de-DE" sz="1600" kern="0" dirty="0">
                <a:latin typeface="+mj-lt"/>
                <a:cs typeface="Arial" charset="0"/>
              </a:rPr>
              <a:t> </a:t>
            </a:r>
            <a:r>
              <a:rPr lang="de-DE" sz="1600" kern="0" dirty="0" err="1">
                <a:latin typeface="+mj-lt"/>
                <a:cs typeface="Arial" charset="0"/>
              </a:rPr>
              <a:t>dolor</a:t>
            </a:r>
            <a:r>
              <a:rPr lang="de-DE" sz="1600" kern="0" dirty="0">
                <a:latin typeface="+mj-lt"/>
                <a:cs typeface="Arial" charset="0"/>
              </a:rPr>
              <a:t> </a:t>
            </a:r>
            <a:r>
              <a:rPr lang="de-DE" sz="1600" kern="0" dirty="0" err="1">
                <a:latin typeface="+mj-lt"/>
                <a:cs typeface="Arial" charset="0"/>
              </a:rPr>
              <a:t>sit</a:t>
            </a:r>
            <a:r>
              <a:rPr lang="de-DE" sz="1600" kern="0" dirty="0">
                <a:latin typeface="+mj-lt"/>
                <a:cs typeface="Arial" charset="0"/>
              </a:rPr>
              <a:t> </a:t>
            </a:r>
            <a:r>
              <a:rPr lang="de-DE" sz="1600" kern="0" dirty="0" err="1">
                <a:latin typeface="+mj-lt"/>
                <a:cs typeface="Arial" charset="0"/>
              </a:rPr>
              <a:t>amet</a:t>
            </a:r>
            <a:r>
              <a:rPr lang="de-DE" sz="1600" kern="0" dirty="0">
                <a:latin typeface="+mj-lt"/>
                <a:cs typeface="Arial" charset="0"/>
              </a:rPr>
              <a:t>, </a:t>
            </a:r>
            <a:r>
              <a:rPr lang="de-DE" sz="1600" kern="0" dirty="0" err="1">
                <a:latin typeface="+mj-lt"/>
                <a:cs typeface="Arial" charset="0"/>
              </a:rPr>
              <a:t>consectetur</a:t>
            </a:r>
            <a:r>
              <a:rPr lang="de-DE" sz="1600" kern="0" dirty="0">
                <a:latin typeface="+mj-lt"/>
                <a:cs typeface="Arial" charset="0"/>
              </a:rPr>
              <a:t> </a:t>
            </a:r>
            <a:r>
              <a:rPr lang="de-DE" sz="1600" kern="0" dirty="0" err="1">
                <a:latin typeface="+mj-lt"/>
                <a:cs typeface="Arial" charset="0"/>
              </a:rPr>
              <a:t>adipiscing</a:t>
            </a:r>
            <a:r>
              <a:rPr lang="de-DE" sz="1600" kern="0" dirty="0">
                <a:latin typeface="+mj-lt"/>
                <a:cs typeface="Arial" charset="0"/>
              </a:rPr>
              <a:t> </a:t>
            </a:r>
            <a:r>
              <a:rPr lang="de-DE" sz="1600" kern="0" dirty="0" err="1">
                <a:latin typeface="+mj-lt"/>
                <a:cs typeface="Arial" charset="0"/>
              </a:rPr>
              <a:t>elit</a:t>
            </a:r>
            <a:r>
              <a:rPr lang="de-DE" sz="1600" kern="0" dirty="0">
                <a:latin typeface="+mj-lt"/>
                <a:cs typeface="Arial" charset="0"/>
              </a:rPr>
              <a:t>, </a:t>
            </a:r>
            <a:r>
              <a:rPr lang="de-DE" sz="1600" kern="0" dirty="0" err="1">
                <a:latin typeface="+mj-lt"/>
                <a:cs typeface="Arial" charset="0"/>
              </a:rPr>
              <a:t>sed</a:t>
            </a:r>
            <a:r>
              <a:rPr lang="de-DE" sz="1600" kern="0" dirty="0">
                <a:latin typeface="+mj-lt"/>
                <a:cs typeface="Arial" charset="0"/>
              </a:rPr>
              <a:t> do </a:t>
            </a:r>
            <a:r>
              <a:rPr lang="de-DE" sz="1600" kern="0" dirty="0" err="1">
                <a:latin typeface="+mj-lt"/>
                <a:cs typeface="Arial" charset="0"/>
              </a:rPr>
              <a:t>eiusmod</a:t>
            </a:r>
            <a:endParaRPr lang="de-DE" sz="1600" kern="0" dirty="0">
              <a:latin typeface="+mj-lt"/>
              <a:cs typeface="Arial" charset="0"/>
            </a:endParaRPr>
          </a:p>
        </p:txBody>
      </p:sp>
      <p:sp>
        <p:nvSpPr>
          <p:cNvPr id="94" name="Rectangle 87">
            <a:extLst>
              <a:ext uri="{FF2B5EF4-FFF2-40B4-BE49-F238E27FC236}">
                <a16:creationId xmlns:a16="http://schemas.microsoft.com/office/drawing/2014/main" id="{002DA1A6-F65C-EB4A-8AD4-90950B1B6E49}"/>
              </a:ext>
            </a:extLst>
          </p:cNvPr>
          <p:cNvSpPr>
            <a:spLocks noChangeArrowheads="1"/>
          </p:cNvSpPr>
          <p:nvPr/>
        </p:nvSpPr>
        <p:spPr bwMode="gray">
          <a:xfrm>
            <a:off x="8280902" y="2136020"/>
            <a:ext cx="2685327" cy="1057212"/>
          </a:xfrm>
          <a:prstGeom prst="rect">
            <a:avLst/>
          </a:prstGeom>
          <a:noFill/>
          <a:ln w="9525">
            <a:noFill/>
            <a:miter lim="800000"/>
            <a:headEnd/>
            <a:tailEnd/>
          </a:ln>
        </p:spPr>
        <p:txBody>
          <a:bodyPr wrap="square" lIns="0" tIns="0" rIns="0" bIns="0">
            <a:spAutoFit/>
          </a:bodyPr>
          <a:lstStyle/>
          <a:p>
            <a:pPr marL="0" lvl="0" indent="0" defTabSz="457200">
              <a:spcBef>
                <a:spcPct val="20000"/>
              </a:spcBef>
              <a:buNone/>
              <a:defRPr/>
            </a:pPr>
            <a:r>
              <a:rPr lang="de-DE" b="1" kern="0" dirty="0" err="1">
                <a:latin typeface="+mj-lt"/>
                <a:cs typeface="Arial" panose="020B0604020202020204" pitchFamily="34" charset="0"/>
              </a:rPr>
              <a:t>Lorem</a:t>
            </a:r>
            <a:r>
              <a:rPr lang="de-DE" b="1" kern="0" dirty="0">
                <a:latin typeface="+mj-lt"/>
                <a:cs typeface="Arial" panose="020B0604020202020204" pitchFamily="34" charset="0"/>
              </a:rPr>
              <a:t> </a:t>
            </a:r>
            <a:r>
              <a:rPr lang="de-DE" b="1" kern="0" dirty="0" err="1">
                <a:latin typeface="+mj-lt"/>
                <a:cs typeface="Arial" panose="020B0604020202020204" pitchFamily="34" charset="0"/>
              </a:rPr>
              <a:t>ipsum</a:t>
            </a:r>
            <a:endParaRPr lang="de-DE" b="1" kern="0" dirty="0">
              <a:latin typeface="+mj-lt"/>
              <a:cs typeface="Arial" panose="020B0604020202020204" pitchFamily="34" charset="0"/>
            </a:endParaRPr>
          </a:p>
          <a:p>
            <a:pPr marL="0" indent="0" defTabSz="457200">
              <a:spcBef>
                <a:spcPct val="20000"/>
              </a:spcBef>
              <a:buNone/>
              <a:defRPr/>
            </a:pPr>
            <a:r>
              <a:rPr lang="de-DE" sz="1600" kern="0" dirty="0" err="1">
                <a:latin typeface="+mj-lt"/>
                <a:cs typeface="Arial" charset="0"/>
              </a:rPr>
              <a:t>Lorem</a:t>
            </a:r>
            <a:r>
              <a:rPr lang="de-DE" sz="1600" kern="0" dirty="0">
                <a:latin typeface="+mj-lt"/>
                <a:cs typeface="Arial" charset="0"/>
              </a:rPr>
              <a:t> </a:t>
            </a:r>
            <a:r>
              <a:rPr lang="de-DE" sz="1600" kern="0" dirty="0" err="1">
                <a:latin typeface="+mj-lt"/>
                <a:cs typeface="Arial" charset="0"/>
              </a:rPr>
              <a:t>ipsum</a:t>
            </a:r>
            <a:r>
              <a:rPr lang="de-DE" sz="1600" kern="0" dirty="0">
                <a:latin typeface="+mj-lt"/>
                <a:cs typeface="Arial" charset="0"/>
              </a:rPr>
              <a:t> </a:t>
            </a:r>
            <a:r>
              <a:rPr lang="de-DE" sz="1600" kern="0" dirty="0" err="1">
                <a:latin typeface="+mj-lt"/>
                <a:cs typeface="Arial" charset="0"/>
              </a:rPr>
              <a:t>dolor</a:t>
            </a:r>
            <a:r>
              <a:rPr lang="de-DE" sz="1600" kern="0" dirty="0">
                <a:latin typeface="+mj-lt"/>
                <a:cs typeface="Arial" charset="0"/>
              </a:rPr>
              <a:t> </a:t>
            </a:r>
            <a:r>
              <a:rPr lang="de-DE" sz="1600" kern="0" dirty="0" err="1">
                <a:latin typeface="+mj-lt"/>
                <a:cs typeface="Arial" charset="0"/>
              </a:rPr>
              <a:t>sit</a:t>
            </a:r>
            <a:r>
              <a:rPr lang="de-DE" sz="1600" kern="0" dirty="0">
                <a:latin typeface="+mj-lt"/>
                <a:cs typeface="Arial" charset="0"/>
              </a:rPr>
              <a:t> </a:t>
            </a:r>
            <a:r>
              <a:rPr lang="de-DE" sz="1600" kern="0" dirty="0" err="1">
                <a:latin typeface="+mj-lt"/>
                <a:cs typeface="Arial" charset="0"/>
              </a:rPr>
              <a:t>amet</a:t>
            </a:r>
            <a:r>
              <a:rPr lang="de-DE" sz="1600" kern="0" dirty="0">
                <a:latin typeface="+mj-lt"/>
                <a:cs typeface="Arial" charset="0"/>
              </a:rPr>
              <a:t>, </a:t>
            </a:r>
            <a:r>
              <a:rPr lang="de-DE" sz="1600" kern="0" dirty="0" err="1">
                <a:latin typeface="+mj-lt"/>
                <a:cs typeface="Arial" charset="0"/>
              </a:rPr>
              <a:t>consectetur</a:t>
            </a:r>
            <a:r>
              <a:rPr lang="de-DE" sz="1600" kern="0" dirty="0">
                <a:latin typeface="+mj-lt"/>
                <a:cs typeface="Arial" charset="0"/>
              </a:rPr>
              <a:t> </a:t>
            </a:r>
            <a:r>
              <a:rPr lang="de-DE" sz="1600" kern="0" dirty="0" err="1">
                <a:latin typeface="+mj-lt"/>
                <a:cs typeface="Arial" charset="0"/>
              </a:rPr>
              <a:t>adipiscing</a:t>
            </a:r>
            <a:r>
              <a:rPr lang="de-DE" sz="1600" kern="0" dirty="0">
                <a:latin typeface="+mj-lt"/>
                <a:cs typeface="Arial" charset="0"/>
              </a:rPr>
              <a:t> </a:t>
            </a:r>
            <a:r>
              <a:rPr lang="de-DE" sz="1600" kern="0" dirty="0" err="1">
                <a:latin typeface="+mj-lt"/>
                <a:cs typeface="Arial" charset="0"/>
              </a:rPr>
              <a:t>elit</a:t>
            </a:r>
            <a:r>
              <a:rPr lang="de-DE" sz="1600" kern="0" dirty="0">
                <a:latin typeface="+mj-lt"/>
                <a:cs typeface="Arial" charset="0"/>
              </a:rPr>
              <a:t>, </a:t>
            </a:r>
            <a:r>
              <a:rPr lang="de-DE" sz="1600" kern="0" dirty="0" err="1">
                <a:latin typeface="+mj-lt"/>
                <a:cs typeface="Arial" charset="0"/>
              </a:rPr>
              <a:t>sed</a:t>
            </a:r>
            <a:r>
              <a:rPr lang="de-DE" sz="1600" kern="0" dirty="0">
                <a:latin typeface="+mj-lt"/>
                <a:cs typeface="Arial" charset="0"/>
              </a:rPr>
              <a:t> do </a:t>
            </a:r>
            <a:r>
              <a:rPr lang="de-DE" sz="1600" kern="0" dirty="0" err="1">
                <a:latin typeface="+mj-lt"/>
                <a:cs typeface="Arial" charset="0"/>
              </a:rPr>
              <a:t>eiusmod</a:t>
            </a:r>
            <a:endParaRPr lang="de-DE" sz="1600" kern="0" dirty="0">
              <a:latin typeface="+mj-lt"/>
              <a:cs typeface="Arial" charset="0"/>
            </a:endParaRPr>
          </a:p>
        </p:txBody>
      </p:sp>
      <p:sp>
        <p:nvSpPr>
          <p:cNvPr id="95" name="Rectangle 87">
            <a:extLst>
              <a:ext uri="{FF2B5EF4-FFF2-40B4-BE49-F238E27FC236}">
                <a16:creationId xmlns:a16="http://schemas.microsoft.com/office/drawing/2014/main" id="{273DFBB2-A7FC-534F-8D5A-D40F33016F9D}"/>
              </a:ext>
            </a:extLst>
          </p:cNvPr>
          <p:cNvSpPr>
            <a:spLocks noChangeArrowheads="1"/>
          </p:cNvSpPr>
          <p:nvPr/>
        </p:nvSpPr>
        <p:spPr bwMode="gray">
          <a:xfrm>
            <a:off x="8280902" y="4044122"/>
            <a:ext cx="2685327" cy="1057212"/>
          </a:xfrm>
          <a:prstGeom prst="rect">
            <a:avLst/>
          </a:prstGeom>
          <a:noFill/>
          <a:ln w="9525">
            <a:noFill/>
            <a:miter lim="800000"/>
            <a:headEnd/>
            <a:tailEnd/>
          </a:ln>
        </p:spPr>
        <p:txBody>
          <a:bodyPr wrap="square" lIns="0" tIns="0" rIns="0" bIns="0">
            <a:spAutoFit/>
          </a:bodyPr>
          <a:lstStyle/>
          <a:p>
            <a:pPr marL="0" lvl="0" indent="0" defTabSz="457200">
              <a:spcBef>
                <a:spcPct val="20000"/>
              </a:spcBef>
              <a:buNone/>
              <a:defRPr/>
            </a:pPr>
            <a:r>
              <a:rPr lang="de-DE" b="1" kern="0" dirty="0" err="1">
                <a:latin typeface="+mj-lt"/>
                <a:cs typeface="Arial" panose="020B0604020202020204" pitchFamily="34" charset="0"/>
              </a:rPr>
              <a:t>Lorem</a:t>
            </a:r>
            <a:r>
              <a:rPr lang="de-DE" b="1" kern="0" dirty="0">
                <a:latin typeface="+mj-lt"/>
                <a:cs typeface="Arial" panose="020B0604020202020204" pitchFamily="34" charset="0"/>
              </a:rPr>
              <a:t> </a:t>
            </a:r>
            <a:r>
              <a:rPr lang="de-DE" b="1" kern="0" dirty="0" err="1">
                <a:latin typeface="+mj-lt"/>
                <a:cs typeface="Arial" panose="020B0604020202020204" pitchFamily="34" charset="0"/>
              </a:rPr>
              <a:t>ipsum</a:t>
            </a:r>
            <a:endParaRPr lang="de-DE" b="1" kern="0" dirty="0">
              <a:latin typeface="+mj-lt"/>
              <a:cs typeface="Arial" panose="020B0604020202020204" pitchFamily="34" charset="0"/>
            </a:endParaRPr>
          </a:p>
          <a:p>
            <a:pPr marL="0" indent="0" defTabSz="457200">
              <a:spcBef>
                <a:spcPct val="20000"/>
              </a:spcBef>
              <a:buNone/>
              <a:defRPr/>
            </a:pPr>
            <a:r>
              <a:rPr lang="de-DE" sz="1600" kern="0" dirty="0" err="1">
                <a:latin typeface="+mj-lt"/>
                <a:cs typeface="Arial" charset="0"/>
              </a:rPr>
              <a:t>Lorem</a:t>
            </a:r>
            <a:r>
              <a:rPr lang="de-DE" sz="1600" kern="0" dirty="0">
                <a:latin typeface="+mj-lt"/>
                <a:cs typeface="Arial" charset="0"/>
              </a:rPr>
              <a:t> </a:t>
            </a:r>
            <a:r>
              <a:rPr lang="de-DE" sz="1600" kern="0" dirty="0" err="1">
                <a:latin typeface="+mj-lt"/>
                <a:cs typeface="Arial" charset="0"/>
              </a:rPr>
              <a:t>ipsum</a:t>
            </a:r>
            <a:r>
              <a:rPr lang="de-DE" sz="1600" kern="0" dirty="0">
                <a:latin typeface="+mj-lt"/>
                <a:cs typeface="Arial" charset="0"/>
              </a:rPr>
              <a:t> </a:t>
            </a:r>
            <a:r>
              <a:rPr lang="de-DE" sz="1600" kern="0" dirty="0" err="1">
                <a:latin typeface="+mj-lt"/>
                <a:cs typeface="Arial" charset="0"/>
              </a:rPr>
              <a:t>dolor</a:t>
            </a:r>
            <a:r>
              <a:rPr lang="de-DE" sz="1600" kern="0" dirty="0">
                <a:latin typeface="+mj-lt"/>
                <a:cs typeface="Arial" charset="0"/>
              </a:rPr>
              <a:t> </a:t>
            </a:r>
            <a:r>
              <a:rPr lang="de-DE" sz="1600" kern="0" dirty="0" err="1">
                <a:latin typeface="+mj-lt"/>
                <a:cs typeface="Arial" charset="0"/>
              </a:rPr>
              <a:t>sit</a:t>
            </a:r>
            <a:r>
              <a:rPr lang="de-DE" sz="1600" kern="0" dirty="0">
                <a:latin typeface="+mj-lt"/>
                <a:cs typeface="Arial" charset="0"/>
              </a:rPr>
              <a:t> </a:t>
            </a:r>
            <a:r>
              <a:rPr lang="de-DE" sz="1600" kern="0" dirty="0" err="1">
                <a:latin typeface="+mj-lt"/>
                <a:cs typeface="Arial" charset="0"/>
              </a:rPr>
              <a:t>amet</a:t>
            </a:r>
            <a:r>
              <a:rPr lang="de-DE" sz="1600" kern="0" dirty="0">
                <a:latin typeface="+mj-lt"/>
                <a:cs typeface="Arial" charset="0"/>
              </a:rPr>
              <a:t>, </a:t>
            </a:r>
            <a:r>
              <a:rPr lang="de-DE" sz="1600" kern="0" dirty="0" err="1">
                <a:latin typeface="+mj-lt"/>
                <a:cs typeface="Arial" charset="0"/>
              </a:rPr>
              <a:t>consectetur</a:t>
            </a:r>
            <a:r>
              <a:rPr lang="de-DE" sz="1600" kern="0" dirty="0">
                <a:latin typeface="+mj-lt"/>
                <a:cs typeface="Arial" charset="0"/>
              </a:rPr>
              <a:t> </a:t>
            </a:r>
            <a:r>
              <a:rPr lang="de-DE" sz="1600" kern="0" dirty="0" err="1">
                <a:latin typeface="+mj-lt"/>
                <a:cs typeface="Arial" charset="0"/>
              </a:rPr>
              <a:t>adipiscing</a:t>
            </a:r>
            <a:r>
              <a:rPr lang="de-DE" sz="1600" kern="0" dirty="0">
                <a:latin typeface="+mj-lt"/>
                <a:cs typeface="Arial" charset="0"/>
              </a:rPr>
              <a:t> </a:t>
            </a:r>
            <a:r>
              <a:rPr lang="de-DE" sz="1600" kern="0" dirty="0" err="1">
                <a:latin typeface="+mj-lt"/>
                <a:cs typeface="Arial" charset="0"/>
              </a:rPr>
              <a:t>elit</a:t>
            </a:r>
            <a:r>
              <a:rPr lang="de-DE" sz="1600" kern="0" dirty="0">
                <a:latin typeface="+mj-lt"/>
                <a:cs typeface="Arial" charset="0"/>
              </a:rPr>
              <a:t>, </a:t>
            </a:r>
            <a:r>
              <a:rPr lang="de-DE" sz="1600" kern="0" dirty="0" err="1">
                <a:latin typeface="+mj-lt"/>
                <a:cs typeface="Arial" charset="0"/>
              </a:rPr>
              <a:t>sed</a:t>
            </a:r>
            <a:r>
              <a:rPr lang="de-DE" sz="1600" kern="0" dirty="0">
                <a:latin typeface="+mj-lt"/>
                <a:cs typeface="Arial" charset="0"/>
              </a:rPr>
              <a:t> do </a:t>
            </a:r>
            <a:r>
              <a:rPr lang="de-DE" sz="1600" kern="0" dirty="0" err="1">
                <a:latin typeface="+mj-lt"/>
                <a:cs typeface="Arial" charset="0"/>
              </a:rPr>
              <a:t>eiusmod</a:t>
            </a:r>
            <a:endParaRPr lang="de-DE" sz="1600" kern="0" dirty="0">
              <a:latin typeface="+mj-lt"/>
              <a:cs typeface="Arial" charset="0"/>
            </a:endParaRPr>
          </a:p>
        </p:txBody>
      </p:sp>
      <p:sp>
        <p:nvSpPr>
          <p:cNvPr id="96" name="Rectangle 87">
            <a:extLst>
              <a:ext uri="{FF2B5EF4-FFF2-40B4-BE49-F238E27FC236}">
                <a16:creationId xmlns:a16="http://schemas.microsoft.com/office/drawing/2014/main" id="{14828990-42E2-6E48-AC0A-BB3773AC28E5}"/>
              </a:ext>
            </a:extLst>
          </p:cNvPr>
          <p:cNvSpPr>
            <a:spLocks noChangeArrowheads="1"/>
          </p:cNvSpPr>
          <p:nvPr/>
        </p:nvSpPr>
        <p:spPr bwMode="gray">
          <a:xfrm>
            <a:off x="4074992" y="5701367"/>
            <a:ext cx="4050436" cy="523220"/>
          </a:xfrm>
          <a:prstGeom prst="rect">
            <a:avLst/>
          </a:prstGeom>
          <a:noFill/>
          <a:ln w="9525">
            <a:noFill/>
            <a:miter lim="800000"/>
            <a:headEnd/>
            <a:tailEnd/>
          </a:ln>
        </p:spPr>
        <p:txBody>
          <a:bodyPr wrap="square" lIns="0" tIns="0" rIns="0" bIns="0">
            <a:spAutoFit/>
          </a:bodyPr>
          <a:lstStyle/>
          <a:p>
            <a:pPr lvl="1" algn="ctr" defTabSz="457200">
              <a:spcBef>
                <a:spcPct val="20000"/>
              </a:spcBef>
              <a:defRPr/>
            </a:pPr>
            <a:r>
              <a:rPr lang="de-DE" b="1" kern="0" err="1">
                <a:latin typeface="+mj-lt"/>
                <a:cs typeface="Arial" panose="020B0604020202020204" pitchFamily="34" charset="0"/>
              </a:rPr>
              <a:t>Lorem</a:t>
            </a:r>
            <a:r>
              <a:rPr lang="de-DE" b="1" kern="0" dirty="0">
                <a:latin typeface="+mj-lt"/>
                <a:cs typeface="Arial" panose="020B0604020202020204" pitchFamily="34" charset="0"/>
              </a:rPr>
              <a:t> `</a:t>
            </a:r>
            <a:r>
              <a:rPr lang="de-DE" sz="1600" kern="0" dirty="0" err="1">
                <a:latin typeface="+mj-lt"/>
                <a:cs typeface="Arial" charset="0"/>
              </a:rPr>
              <a:t>adipiscing</a:t>
            </a:r>
            <a:r>
              <a:rPr lang="de-DE" sz="1600" kern="0" dirty="0">
                <a:latin typeface="+mj-lt"/>
                <a:cs typeface="Arial" charset="0"/>
              </a:rPr>
              <a:t> </a:t>
            </a:r>
            <a:r>
              <a:rPr lang="de-DE" sz="1600" kern="0" dirty="0" err="1">
                <a:latin typeface="+mj-lt"/>
                <a:cs typeface="Arial" charset="0"/>
              </a:rPr>
              <a:t>elit</a:t>
            </a:r>
            <a:r>
              <a:rPr lang="de-DE" sz="1600" kern="0" dirty="0">
                <a:latin typeface="+mj-lt"/>
                <a:cs typeface="Arial" charset="0"/>
              </a:rPr>
              <a:t>, sed do </a:t>
            </a:r>
            <a:r>
              <a:rPr lang="de-DE" sz="1600" kern="0" dirty="0" err="1">
                <a:latin typeface="+mj-lt"/>
                <a:cs typeface="Arial" charset="0"/>
              </a:rPr>
              <a:t>eiusmod</a:t>
            </a:r>
            <a:endParaRPr lang="de-DE" sz="1600" kern="0" dirty="0">
              <a:latin typeface="+mj-lt"/>
              <a:cs typeface="Arial" charset="0"/>
            </a:endParaRPr>
          </a:p>
        </p:txBody>
      </p:sp>
      <p:sp>
        <p:nvSpPr>
          <p:cNvPr id="39" name="Graphic 12">
            <a:extLst>
              <a:ext uri="{FF2B5EF4-FFF2-40B4-BE49-F238E27FC236}">
                <a16:creationId xmlns:a16="http://schemas.microsoft.com/office/drawing/2014/main" id="{0C1B8A1A-AF66-3648-BAAF-9D76D981871B}"/>
              </a:ext>
            </a:extLst>
          </p:cNvPr>
          <p:cNvSpPr/>
          <p:nvPr/>
        </p:nvSpPr>
        <p:spPr>
          <a:xfrm>
            <a:off x="6114140" y="1838070"/>
            <a:ext cx="1631018" cy="1271501"/>
          </a:xfrm>
          <a:custGeom>
            <a:avLst/>
            <a:gdLst>
              <a:gd name="connsiteX0" fmla="*/ 0 w 1631018"/>
              <a:gd name="connsiteY0" fmla="*/ 0 h 1271501"/>
              <a:gd name="connsiteX1" fmla="*/ 235830 w 1631018"/>
              <a:gd name="connsiteY1" fmla="*/ 235830 h 1271501"/>
              <a:gd name="connsiteX2" fmla="*/ 64317 w 1631018"/>
              <a:gd name="connsiteY2" fmla="*/ 408579 h 1271501"/>
              <a:gd name="connsiteX3" fmla="*/ 26799 w 1631018"/>
              <a:gd name="connsiteY3" fmla="*/ 445685 h 1271501"/>
              <a:gd name="connsiteX4" fmla="*/ 1181210 w 1631018"/>
              <a:gd name="connsiteY4" fmla="*/ 1113182 h 1271501"/>
              <a:gd name="connsiteX5" fmla="*/ 1494551 w 1631018"/>
              <a:gd name="connsiteY5" fmla="*/ 1271502 h 1271501"/>
              <a:gd name="connsiteX6" fmla="*/ 1631018 w 1631018"/>
              <a:gd name="connsiteY6" fmla="*/ 1003513 h 1271501"/>
              <a:gd name="connsiteX7" fmla="*/ 0 w 1631018"/>
              <a:gd name="connsiteY7" fmla="*/ 0 h 1271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1018" h="1271501">
                <a:moveTo>
                  <a:pt x="0" y="0"/>
                </a:moveTo>
                <a:lnTo>
                  <a:pt x="235830" y="235830"/>
                </a:lnTo>
                <a:lnTo>
                  <a:pt x="64317" y="408579"/>
                </a:lnTo>
                <a:lnTo>
                  <a:pt x="26799" y="445685"/>
                </a:lnTo>
                <a:cubicBezTo>
                  <a:pt x="499254" y="460301"/>
                  <a:pt x="932847" y="711010"/>
                  <a:pt x="1181210" y="1113182"/>
                </a:cubicBezTo>
                <a:lnTo>
                  <a:pt x="1494551" y="1271502"/>
                </a:lnTo>
                <a:lnTo>
                  <a:pt x="1631018" y="1003513"/>
                </a:lnTo>
                <a:cubicBezTo>
                  <a:pt x="1315332" y="392591"/>
                  <a:pt x="687633" y="6388"/>
                  <a:pt x="0" y="0"/>
                </a:cubicBezTo>
                <a:close/>
              </a:path>
            </a:pathLst>
          </a:custGeom>
          <a:solidFill>
            <a:schemeClr val="accent1">
              <a:lumMod val="75000"/>
            </a:schemeClr>
          </a:solidFill>
          <a:ln w="25400" cap="flat">
            <a:solidFill>
              <a:schemeClr val="bg1"/>
            </a:solidFill>
            <a:prstDash val="solid"/>
            <a:miter/>
          </a:ln>
        </p:spPr>
        <p:txBody>
          <a:bodyPr rtlCol="0" anchor="ctr"/>
          <a:lstStyle/>
          <a:p>
            <a:pPr marL="0" indent="0">
              <a:buNone/>
            </a:pPr>
            <a:endParaRPr lang="en-US"/>
          </a:p>
        </p:txBody>
      </p:sp>
      <p:sp>
        <p:nvSpPr>
          <p:cNvPr id="40" name="Graphic 12">
            <a:extLst>
              <a:ext uri="{FF2B5EF4-FFF2-40B4-BE49-F238E27FC236}">
                <a16:creationId xmlns:a16="http://schemas.microsoft.com/office/drawing/2014/main" id="{0B1C7BC9-054F-724F-9316-6D23A4CB9D4E}"/>
              </a:ext>
            </a:extLst>
          </p:cNvPr>
          <p:cNvSpPr/>
          <p:nvPr/>
        </p:nvSpPr>
        <p:spPr>
          <a:xfrm>
            <a:off x="4337171" y="1862395"/>
            <a:ext cx="1668536" cy="1351898"/>
          </a:xfrm>
          <a:custGeom>
            <a:avLst/>
            <a:gdLst>
              <a:gd name="connsiteX0" fmla="*/ 1457444 w 1668536"/>
              <a:gd name="connsiteY0" fmla="*/ 0 h 1351898"/>
              <a:gd name="connsiteX1" fmla="*/ 0 w 1668536"/>
              <a:gd name="connsiteY1" fmla="*/ 1240992 h 1351898"/>
              <a:gd name="connsiteX2" fmla="*/ 82458 w 1668536"/>
              <a:gd name="connsiteY2" fmla="*/ 1199763 h 1351898"/>
              <a:gd name="connsiteX3" fmla="*/ 297673 w 1668536"/>
              <a:gd name="connsiteY3" fmla="*/ 1088857 h 1351898"/>
              <a:gd name="connsiteX4" fmla="*/ 408579 w 1668536"/>
              <a:gd name="connsiteY4" fmla="*/ 1305310 h 1351898"/>
              <a:gd name="connsiteX5" fmla="*/ 431667 w 1668536"/>
              <a:gd name="connsiteY5" fmla="*/ 1351898 h 1351898"/>
              <a:gd name="connsiteX6" fmla="*/ 1421163 w 1668536"/>
              <a:gd name="connsiteY6" fmla="*/ 460115 h 1351898"/>
              <a:gd name="connsiteX7" fmla="*/ 1668537 w 1668536"/>
              <a:gd name="connsiteY7" fmla="*/ 212742 h 1351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68536" h="1351898">
                <a:moveTo>
                  <a:pt x="1457444" y="0"/>
                </a:moveTo>
                <a:cubicBezTo>
                  <a:pt x="779821" y="112968"/>
                  <a:pt x="219538" y="590040"/>
                  <a:pt x="0" y="1240992"/>
                </a:cubicBezTo>
                <a:lnTo>
                  <a:pt x="82458" y="1199763"/>
                </a:lnTo>
                <a:lnTo>
                  <a:pt x="297673" y="1088857"/>
                </a:lnTo>
                <a:lnTo>
                  <a:pt x="408579" y="1305310"/>
                </a:lnTo>
                <a:lnTo>
                  <a:pt x="431667" y="1351898"/>
                </a:lnTo>
                <a:cubicBezTo>
                  <a:pt x="591384" y="907714"/>
                  <a:pt x="962824" y="572955"/>
                  <a:pt x="1421163" y="460115"/>
                </a:cubicBezTo>
                <a:lnTo>
                  <a:pt x="1668537" y="212742"/>
                </a:lnTo>
                <a:close/>
              </a:path>
            </a:pathLst>
          </a:custGeom>
          <a:solidFill>
            <a:schemeClr val="accent1">
              <a:lumMod val="50000"/>
            </a:schemeClr>
          </a:solidFill>
          <a:ln w="25400" cap="flat">
            <a:solidFill>
              <a:schemeClr val="bg1"/>
            </a:solidFill>
            <a:prstDash val="solid"/>
            <a:miter/>
          </a:ln>
        </p:spPr>
        <p:txBody>
          <a:bodyPr rtlCol="0" anchor="ctr"/>
          <a:lstStyle/>
          <a:p>
            <a:endParaRPr lang="en-US"/>
          </a:p>
        </p:txBody>
      </p:sp>
      <p:sp>
        <p:nvSpPr>
          <p:cNvPr id="42" name="Graphic 12">
            <a:extLst>
              <a:ext uri="{FF2B5EF4-FFF2-40B4-BE49-F238E27FC236}">
                <a16:creationId xmlns:a16="http://schemas.microsoft.com/office/drawing/2014/main" id="{B208EB40-CB24-BA40-9665-724EB93812F9}"/>
              </a:ext>
            </a:extLst>
          </p:cNvPr>
          <p:cNvSpPr/>
          <p:nvPr/>
        </p:nvSpPr>
        <p:spPr>
          <a:xfrm>
            <a:off x="7118890" y="3136782"/>
            <a:ext cx="832442" cy="1860663"/>
          </a:xfrm>
          <a:custGeom>
            <a:avLst/>
            <a:gdLst>
              <a:gd name="connsiteX0" fmla="*/ 747482 w 832442"/>
              <a:gd name="connsiteY0" fmla="*/ 0 h 1860663"/>
              <a:gd name="connsiteX1" fmla="*/ 706253 w 832442"/>
              <a:gd name="connsiteY1" fmla="*/ 82458 h 1860663"/>
              <a:gd name="connsiteX2" fmla="*/ 595347 w 832442"/>
              <a:gd name="connsiteY2" fmla="*/ 297673 h 1860663"/>
              <a:gd name="connsiteX3" fmla="*/ 378894 w 832442"/>
              <a:gd name="connsiteY3" fmla="*/ 185530 h 1860663"/>
              <a:gd name="connsiteX4" fmla="*/ 332718 w 832442"/>
              <a:gd name="connsiteY4" fmla="*/ 162442 h 1860663"/>
              <a:gd name="connsiteX5" fmla="*/ 387965 w 832442"/>
              <a:gd name="connsiteY5" fmla="*/ 556591 h 1860663"/>
              <a:gd name="connsiteX6" fmla="*/ 55659 w 832442"/>
              <a:gd name="connsiteY6" fmla="*/ 1467339 h 1860663"/>
              <a:gd name="connsiteX7" fmla="*/ 0 w 832442"/>
              <a:gd name="connsiteY7" fmla="*/ 1814075 h 1860663"/>
              <a:gd name="connsiteX8" fmla="*/ 296436 w 832442"/>
              <a:gd name="connsiteY8" fmla="*/ 1860664 h 1860663"/>
              <a:gd name="connsiteX9" fmla="*/ 747482 w 832442"/>
              <a:gd name="connsiteY9" fmla="*/ 0 h 1860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2442" h="1860663">
                <a:moveTo>
                  <a:pt x="747482" y="0"/>
                </a:moveTo>
                <a:lnTo>
                  <a:pt x="706253" y="82458"/>
                </a:lnTo>
                <a:lnTo>
                  <a:pt x="595347" y="297673"/>
                </a:lnTo>
                <a:lnTo>
                  <a:pt x="378894" y="185530"/>
                </a:lnTo>
                <a:lnTo>
                  <a:pt x="332718" y="162442"/>
                </a:lnTo>
                <a:cubicBezTo>
                  <a:pt x="369540" y="290582"/>
                  <a:pt x="388138" y="423265"/>
                  <a:pt x="387965" y="556591"/>
                </a:cubicBezTo>
                <a:cubicBezTo>
                  <a:pt x="388719" y="889977"/>
                  <a:pt x="270936" y="1212775"/>
                  <a:pt x="55659" y="1467339"/>
                </a:cubicBezTo>
                <a:lnTo>
                  <a:pt x="0" y="1814075"/>
                </a:lnTo>
                <a:lnTo>
                  <a:pt x="296436" y="1860664"/>
                </a:lnTo>
                <a:cubicBezTo>
                  <a:pt x="779401" y="1371630"/>
                  <a:pt x="952905" y="655904"/>
                  <a:pt x="747482" y="0"/>
                </a:cubicBezTo>
                <a:close/>
              </a:path>
            </a:pathLst>
          </a:custGeom>
          <a:solidFill>
            <a:schemeClr val="accent1"/>
          </a:solidFill>
          <a:ln w="25400" cap="flat">
            <a:solidFill>
              <a:schemeClr val="bg1"/>
            </a:solidFill>
            <a:prstDash val="solid"/>
            <a:miter/>
          </a:ln>
        </p:spPr>
        <p:txBody>
          <a:bodyPr rtlCol="0" anchor="ctr"/>
          <a:lstStyle/>
          <a:p>
            <a:endParaRPr lang="en-US"/>
          </a:p>
        </p:txBody>
      </p:sp>
      <p:sp>
        <p:nvSpPr>
          <p:cNvPr id="43" name="Graphic 12">
            <a:extLst>
              <a:ext uri="{FF2B5EF4-FFF2-40B4-BE49-F238E27FC236}">
                <a16:creationId xmlns:a16="http://schemas.microsoft.com/office/drawing/2014/main" id="{E56D64EA-F83C-4B46-A9B4-6AB35D4364F9}"/>
              </a:ext>
            </a:extLst>
          </p:cNvPr>
          <p:cNvSpPr/>
          <p:nvPr/>
        </p:nvSpPr>
        <p:spPr>
          <a:xfrm>
            <a:off x="4240660" y="3277373"/>
            <a:ext cx="989530" cy="1905603"/>
          </a:xfrm>
          <a:custGeom>
            <a:avLst/>
            <a:gdLst>
              <a:gd name="connsiteX0" fmla="*/ 288638 w 989530"/>
              <a:gd name="connsiteY0" fmla="*/ 0 h 1905603"/>
              <a:gd name="connsiteX1" fmla="*/ 20650 w 989530"/>
              <a:gd name="connsiteY1" fmla="*/ 136468 h 1905603"/>
              <a:gd name="connsiteX2" fmla="*/ 751227 w 989530"/>
              <a:gd name="connsiteY2" fmla="*/ 1905603 h 1905603"/>
              <a:gd name="connsiteX3" fmla="*/ 735560 w 989530"/>
              <a:gd name="connsiteY3" fmla="*/ 1815312 h 1905603"/>
              <a:gd name="connsiteX4" fmla="*/ 698454 w 989530"/>
              <a:gd name="connsiteY4" fmla="*/ 1577009 h 1905603"/>
              <a:gd name="connsiteX5" fmla="*/ 939231 w 989530"/>
              <a:gd name="connsiteY5" fmla="*/ 1538253 h 1905603"/>
              <a:gd name="connsiteX6" fmla="*/ 989531 w 989530"/>
              <a:gd name="connsiteY6" fmla="*/ 1529183 h 1905603"/>
              <a:gd name="connsiteX7" fmla="*/ 444484 w 989530"/>
              <a:gd name="connsiteY7" fmla="*/ 416000 h 1905603"/>
              <a:gd name="connsiteX8" fmla="*/ 448606 w 989530"/>
              <a:gd name="connsiteY8" fmla="*/ 314165 h 1905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9530" h="1905603">
                <a:moveTo>
                  <a:pt x="288638" y="0"/>
                </a:moveTo>
                <a:lnTo>
                  <a:pt x="20650" y="136468"/>
                </a:lnTo>
                <a:cubicBezTo>
                  <a:pt x="-81348" y="815864"/>
                  <a:pt x="199577" y="1496138"/>
                  <a:pt x="751227" y="1905603"/>
                </a:cubicBezTo>
                <a:lnTo>
                  <a:pt x="735560" y="1815312"/>
                </a:lnTo>
                <a:lnTo>
                  <a:pt x="698454" y="1577009"/>
                </a:lnTo>
                <a:lnTo>
                  <a:pt x="939231" y="1538253"/>
                </a:lnTo>
                <a:lnTo>
                  <a:pt x="989531" y="1529183"/>
                </a:lnTo>
                <a:cubicBezTo>
                  <a:pt x="645310" y="1262510"/>
                  <a:pt x="444034" y="851432"/>
                  <a:pt x="444484" y="416000"/>
                </a:cubicBezTo>
                <a:cubicBezTo>
                  <a:pt x="444484" y="381368"/>
                  <a:pt x="444484" y="347973"/>
                  <a:pt x="448606" y="314165"/>
                </a:cubicBezTo>
                <a:close/>
              </a:path>
            </a:pathLst>
          </a:custGeom>
          <a:solidFill>
            <a:schemeClr val="accent2"/>
          </a:solidFill>
          <a:ln w="25400" cap="flat">
            <a:solidFill>
              <a:schemeClr val="bg1"/>
            </a:solidFill>
            <a:prstDash val="solid"/>
            <a:miter/>
          </a:ln>
        </p:spPr>
        <p:txBody>
          <a:bodyPr rtlCol="0" anchor="ctr"/>
          <a:lstStyle/>
          <a:p>
            <a:endParaRPr lang="en-US"/>
          </a:p>
        </p:txBody>
      </p:sp>
      <p:sp>
        <p:nvSpPr>
          <p:cNvPr id="44" name="Graphic 12">
            <a:extLst>
              <a:ext uri="{FF2B5EF4-FFF2-40B4-BE49-F238E27FC236}">
                <a16:creationId xmlns:a16="http://schemas.microsoft.com/office/drawing/2014/main" id="{AF3C066F-DDA2-4F4F-8C83-BB72BBFEC0CE}"/>
              </a:ext>
            </a:extLst>
          </p:cNvPr>
          <p:cNvSpPr/>
          <p:nvPr/>
        </p:nvSpPr>
        <p:spPr>
          <a:xfrm>
            <a:off x="5217410" y="4860566"/>
            <a:ext cx="1954253" cy="686884"/>
          </a:xfrm>
          <a:custGeom>
            <a:avLst/>
            <a:gdLst>
              <a:gd name="connsiteX0" fmla="*/ 1672247 w 1954253"/>
              <a:gd name="connsiteY0" fmla="*/ 0 h 686884"/>
              <a:gd name="connsiteX1" fmla="*/ 346323 w 1954253"/>
              <a:gd name="connsiteY1" fmla="*/ 139354 h 686884"/>
              <a:gd name="connsiteX2" fmla="*/ 0 w 1954253"/>
              <a:gd name="connsiteY2" fmla="*/ 193364 h 686884"/>
              <a:gd name="connsiteX3" fmla="*/ 46176 w 1954253"/>
              <a:gd name="connsiteY3" fmla="*/ 489800 h 686884"/>
              <a:gd name="connsiteX4" fmla="*/ 1954253 w 1954253"/>
              <a:gd name="connsiteY4" fmla="*/ 343025 h 686884"/>
              <a:gd name="connsiteX5" fmla="*/ 1864375 w 1954253"/>
              <a:gd name="connsiteY5" fmla="*/ 328595 h 686884"/>
              <a:gd name="connsiteX6" fmla="*/ 1626071 w 1954253"/>
              <a:gd name="connsiteY6" fmla="*/ 289840 h 686884"/>
              <a:gd name="connsiteX7" fmla="*/ 1663177 w 1954253"/>
              <a:gd name="connsiteY7" fmla="*/ 50299 h 686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54253" h="686884">
                <a:moveTo>
                  <a:pt x="1672247" y="0"/>
                </a:moveTo>
                <a:cubicBezTo>
                  <a:pt x="1281351" y="265164"/>
                  <a:pt x="783808" y="317455"/>
                  <a:pt x="346323" y="139354"/>
                </a:cubicBezTo>
                <a:lnTo>
                  <a:pt x="0" y="193364"/>
                </a:lnTo>
                <a:lnTo>
                  <a:pt x="46176" y="489800"/>
                </a:lnTo>
                <a:cubicBezTo>
                  <a:pt x="660311" y="797983"/>
                  <a:pt x="1394479" y="741507"/>
                  <a:pt x="1954253" y="343025"/>
                </a:cubicBezTo>
                <a:lnTo>
                  <a:pt x="1864375" y="328595"/>
                </a:lnTo>
                <a:lnTo>
                  <a:pt x="1626071" y="289840"/>
                </a:lnTo>
                <a:lnTo>
                  <a:pt x="1663177" y="50299"/>
                </a:lnTo>
                <a:close/>
              </a:path>
            </a:pathLst>
          </a:custGeom>
          <a:solidFill>
            <a:schemeClr val="accent1">
              <a:lumMod val="60000"/>
              <a:lumOff val="40000"/>
            </a:schemeClr>
          </a:solidFill>
          <a:ln w="25400" cap="flat">
            <a:solidFill>
              <a:schemeClr val="bg1"/>
            </a:solidFill>
            <a:prstDash val="solid"/>
            <a:miter/>
          </a:ln>
        </p:spPr>
        <p:txBody>
          <a:bodyPr rtlCol="0" anchor="ctr"/>
          <a:lstStyle/>
          <a:p>
            <a:endParaRPr lang="en-US"/>
          </a:p>
        </p:txBody>
      </p:sp>
      <p:sp>
        <p:nvSpPr>
          <p:cNvPr id="45" name="Content Placeholder 2">
            <a:extLst>
              <a:ext uri="{FF2B5EF4-FFF2-40B4-BE49-F238E27FC236}">
                <a16:creationId xmlns:a16="http://schemas.microsoft.com/office/drawing/2014/main" id="{49BDB01C-9ED9-E647-9808-E4264D4837EA}"/>
              </a:ext>
            </a:extLst>
          </p:cNvPr>
          <p:cNvSpPr txBox="1">
            <a:spLocks/>
          </p:cNvSpPr>
          <p:nvPr/>
        </p:nvSpPr>
        <p:spPr>
          <a:xfrm>
            <a:off x="4959815" y="3358617"/>
            <a:ext cx="2267164" cy="693180"/>
          </a:xfrm>
          <a:prstGeom prst="rect">
            <a:avLst/>
          </a:prstGeom>
        </p:spPr>
        <p:txBody>
          <a:bodyPr vert="horz" wrap="square" lIns="9000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457200">
              <a:lnSpc>
                <a:spcPct val="100000"/>
              </a:lnSpc>
              <a:spcBef>
                <a:spcPts val="500"/>
              </a:spcBef>
              <a:buNone/>
              <a:defRPr/>
            </a:pPr>
            <a:r>
              <a:rPr lang="en-US" sz="2400" b="1" dirty="0">
                <a:latin typeface="Arial" panose="020B0604020202020204" pitchFamily="34" charset="0"/>
                <a:cs typeface="Arial" panose="020B0604020202020204" pitchFamily="34" charset="0"/>
              </a:rPr>
              <a:t>Lorem ipsum dolor sit </a:t>
            </a:r>
            <a:r>
              <a:rPr lang="en-US" sz="2400" b="1" dirty="0" err="1">
                <a:latin typeface="Arial" panose="020B0604020202020204" pitchFamily="34" charset="0"/>
                <a:cs typeface="Arial" panose="020B0604020202020204" pitchFamily="34" charset="0"/>
              </a:rPr>
              <a:t>amet</a:t>
            </a:r>
            <a:r>
              <a:rPr lang="en-US" sz="2400" b="1" dirty="0">
                <a:latin typeface="Arial" panose="020B0604020202020204" pitchFamily="34" charset="0"/>
                <a:cs typeface="Arial" panose="020B0604020202020204" pitchFamily="34" charset="0"/>
              </a:rPr>
              <a:t>.</a:t>
            </a:r>
          </a:p>
        </p:txBody>
      </p:sp>
      <p:sp>
        <p:nvSpPr>
          <p:cNvPr id="46" name="Oval 80">
            <a:extLst>
              <a:ext uri="{FF2B5EF4-FFF2-40B4-BE49-F238E27FC236}">
                <a16:creationId xmlns:a16="http://schemas.microsoft.com/office/drawing/2014/main" id="{53E9A61B-108A-6046-B469-4EA253F6C2A5}"/>
              </a:ext>
            </a:extLst>
          </p:cNvPr>
          <p:cNvSpPr>
            <a:spLocks noChangeArrowheads="1"/>
          </p:cNvSpPr>
          <p:nvPr/>
        </p:nvSpPr>
        <p:spPr bwMode="gray">
          <a:xfrm>
            <a:off x="6880563" y="2184512"/>
            <a:ext cx="387546" cy="378848"/>
          </a:xfrm>
          <a:prstGeom prst="ellipse">
            <a:avLst/>
          </a:prstGeom>
          <a:noFill/>
          <a:ln w="34925" algn="ctr">
            <a:noFill/>
            <a:round/>
            <a:headEnd/>
            <a:tailEnd/>
          </a:ln>
        </p:spPr>
        <p:txBody>
          <a:bodyPr lIns="108000" tIns="108000" bIns="72000" anchor="ctr"/>
          <a:lstStyle/>
          <a:p>
            <a:pPr marL="0" indent="0" algn="ctr" defTabSz="457200">
              <a:buNone/>
              <a:defRPr/>
            </a:pPr>
            <a:r>
              <a:rPr lang="de-DE" sz="1800" b="1" kern="0">
                <a:solidFill>
                  <a:schemeClr val="bg1"/>
                </a:solidFill>
                <a:latin typeface="Arial" panose="020B0604020202020204"/>
                <a:cs typeface="Arial" charset="0"/>
              </a:rPr>
              <a:t>2</a:t>
            </a:r>
          </a:p>
        </p:txBody>
      </p:sp>
      <p:sp>
        <p:nvSpPr>
          <p:cNvPr id="47" name="Oval 81">
            <a:extLst>
              <a:ext uri="{FF2B5EF4-FFF2-40B4-BE49-F238E27FC236}">
                <a16:creationId xmlns:a16="http://schemas.microsoft.com/office/drawing/2014/main" id="{9225D3AE-7D26-0049-9B59-767F4A3110DF}"/>
              </a:ext>
            </a:extLst>
          </p:cNvPr>
          <p:cNvSpPr>
            <a:spLocks noChangeArrowheads="1"/>
          </p:cNvSpPr>
          <p:nvPr/>
        </p:nvSpPr>
        <p:spPr bwMode="gray">
          <a:xfrm>
            <a:off x="4927678" y="2202459"/>
            <a:ext cx="390046" cy="381534"/>
          </a:xfrm>
          <a:prstGeom prst="ellipse">
            <a:avLst/>
          </a:prstGeom>
          <a:noFill/>
          <a:ln w="34925">
            <a:noFill/>
            <a:round/>
            <a:headEnd/>
            <a:tailEnd/>
          </a:ln>
        </p:spPr>
        <p:txBody>
          <a:bodyPr anchor="ctr"/>
          <a:lstStyle/>
          <a:p>
            <a:pPr marL="0" indent="0" algn="ctr" defTabSz="457200">
              <a:buNone/>
              <a:defRPr/>
            </a:pPr>
            <a:r>
              <a:rPr lang="de-DE" sz="1800" b="1" kern="0">
                <a:solidFill>
                  <a:schemeClr val="bg1"/>
                </a:solidFill>
                <a:latin typeface="Arial" panose="020B0604020202020204"/>
                <a:cs typeface="Arial" charset="0"/>
              </a:rPr>
              <a:t>1</a:t>
            </a:r>
          </a:p>
        </p:txBody>
      </p:sp>
      <p:sp>
        <p:nvSpPr>
          <p:cNvPr id="48" name="Oval 82">
            <a:extLst>
              <a:ext uri="{FF2B5EF4-FFF2-40B4-BE49-F238E27FC236}">
                <a16:creationId xmlns:a16="http://schemas.microsoft.com/office/drawing/2014/main" id="{6AC4D486-6AD7-2D4C-B8F0-6FC83A983401}"/>
              </a:ext>
            </a:extLst>
          </p:cNvPr>
          <p:cNvSpPr>
            <a:spLocks noChangeArrowheads="1"/>
          </p:cNvSpPr>
          <p:nvPr/>
        </p:nvSpPr>
        <p:spPr bwMode="gray">
          <a:xfrm>
            <a:off x="4337214" y="4005729"/>
            <a:ext cx="392546" cy="384220"/>
          </a:xfrm>
          <a:prstGeom prst="ellipse">
            <a:avLst/>
          </a:prstGeom>
          <a:noFill/>
          <a:ln w="34925">
            <a:noFill/>
            <a:round/>
            <a:headEnd/>
            <a:tailEnd/>
          </a:ln>
        </p:spPr>
        <p:txBody>
          <a:bodyPr anchor="ctr"/>
          <a:lstStyle/>
          <a:p>
            <a:pPr algn="ctr" defTabSz="457200"/>
            <a:r>
              <a:rPr lang="de-DE" b="1" kern="0">
                <a:solidFill>
                  <a:schemeClr val="bg1"/>
                </a:solidFill>
                <a:latin typeface="Arial" panose="020B0604020202020204"/>
                <a:cs typeface="Arial" charset="0"/>
              </a:rPr>
              <a:t>5</a:t>
            </a:r>
          </a:p>
        </p:txBody>
      </p:sp>
      <p:sp>
        <p:nvSpPr>
          <p:cNvPr id="49" name="Oval 83">
            <a:extLst>
              <a:ext uri="{FF2B5EF4-FFF2-40B4-BE49-F238E27FC236}">
                <a16:creationId xmlns:a16="http://schemas.microsoft.com/office/drawing/2014/main" id="{3407FB28-5EB6-3945-AE15-C8E80EF57C76}"/>
              </a:ext>
            </a:extLst>
          </p:cNvPr>
          <p:cNvSpPr>
            <a:spLocks noChangeArrowheads="1"/>
          </p:cNvSpPr>
          <p:nvPr/>
        </p:nvSpPr>
        <p:spPr bwMode="gray">
          <a:xfrm>
            <a:off x="7456686" y="4005354"/>
            <a:ext cx="390046" cy="381534"/>
          </a:xfrm>
          <a:prstGeom prst="ellipse">
            <a:avLst/>
          </a:prstGeom>
          <a:noFill/>
          <a:ln w="34925">
            <a:noFill/>
            <a:round/>
            <a:headEnd/>
            <a:tailEnd/>
          </a:ln>
        </p:spPr>
        <p:txBody>
          <a:bodyPr anchor="ctr"/>
          <a:lstStyle/>
          <a:p>
            <a:pPr algn="ctr" defTabSz="457200"/>
            <a:r>
              <a:rPr lang="de-DE" b="1" kern="0" dirty="0">
                <a:solidFill>
                  <a:schemeClr val="bg1"/>
                </a:solidFill>
                <a:latin typeface="Arial" panose="020B0604020202020204"/>
                <a:cs typeface="Arial" charset="0"/>
              </a:rPr>
              <a:t>3</a:t>
            </a:r>
          </a:p>
        </p:txBody>
      </p:sp>
      <p:sp>
        <p:nvSpPr>
          <p:cNvPr id="50" name="Oval 84">
            <a:extLst>
              <a:ext uri="{FF2B5EF4-FFF2-40B4-BE49-F238E27FC236}">
                <a16:creationId xmlns:a16="http://schemas.microsoft.com/office/drawing/2014/main" id="{68EBF84D-557D-374E-BE33-87F769E7B2D3}"/>
              </a:ext>
            </a:extLst>
          </p:cNvPr>
          <p:cNvSpPr>
            <a:spLocks noChangeArrowheads="1"/>
          </p:cNvSpPr>
          <p:nvPr/>
        </p:nvSpPr>
        <p:spPr bwMode="gray">
          <a:xfrm>
            <a:off x="5919429" y="5132884"/>
            <a:ext cx="387546" cy="378848"/>
          </a:xfrm>
          <a:prstGeom prst="ellipse">
            <a:avLst/>
          </a:prstGeom>
          <a:noFill/>
          <a:ln w="34925">
            <a:noFill/>
            <a:round/>
            <a:headEnd/>
            <a:tailEnd/>
          </a:ln>
        </p:spPr>
        <p:txBody>
          <a:bodyPr anchor="ctr"/>
          <a:lstStyle/>
          <a:p>
            <a:pPr algn="ctr" defTabSz="457200"/>
            <a:r>
              <a:rPr lang="de-DE" b="1" kern="0" dirty="0">
                <a:solidFill>
                  <a:schemeClr val="bg1"/>
                </a:solidFill>
                <a:latin typeface="Arial" panose="020B0604020202020204"/>
                <a:cs typeface="Arial" charset="0"/>
              </a:rPr>
              <a:t>4</a:t>
            </a:r>
          </a:p>
        </p:txBody>
      </p:sp>
    </p:spTree>
    <p:extLst>
      <p:ext uri="{BB962C8B-B14F-4D97-AF65-F5344CB8AC3E}">
        <p14:creationId xmlns:p14="http://schemas.microsoft.com/office/powerpoint/2010/main" val="363280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196A4591-9C0C-1644-B14F-A617CD2DA754}"/>
              </a:ext>
            </a:extLst>
          </p:cNvPr>
          <p:cNvSpPr/>
          <p:nvPr/>
        </p:nvSpPr>
        <p:spPr>
          <a:xfrm>
            <a:off x="623888" y="2700337"/>
            <a:ext cx="10944225" cy="3524250"/>
          </a:xfrm>
          <a:prstGeom prst="roundRect">
            <a:avLst>
              <a:gd name="adj" fmla="val 3292"/>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a:p>
        </p:txBody>
      </p:sp>
      <p:sp>
        <p:nvSpPr>
          <p:cNvPr id="2" name="Title 1">
            <a:extLst>
              <a:ext uri="{FF2B5EF4-FFF2-40B4-BE49-F238E27FC236}">
                <a16:creationId xmlns:a16="http://schemas.microsoft.com/office/drawing/2014/main" id="{841DC43C-4438-8647-BD48-7E9B8B6F5BB8}"/>
              </a:ext>
            </a:extLst>
          </p:cNvPr>
          <p:cNvSpPr>
            <a:spLocks noGrp="1"/>
          </p:cNvSpPr>
          <p:nvPr>
            <p:ph type="title"/>
          </p:nvPr>
        </p:nvSpPr>
        <p:spPr>
          <a:xfrm>
            <a:off x="457199" y="152401"/>
            <a:ext cx="11277601" cy="973138"/>
          </a:xfrm>
        </p:spPr>
        <p:txBody>
          <a:bodyPr/>
          <a:lstStyle/>
          <a:p>
            <a:r>
              <a:rPr lang="en-US" dirty="0"/>
              <a:t>Flow chart</a:t>
            </a:r>
          </a:p>
        </p:txBody>
      </p:sp>
      <p:grpSp>
        <p:nvGrpSpPr>
          <p:cNvPr id="11" name="Group 10">
            <a:extLst>
              <a:ext uri="{FF2B5EF4-FFF2-40B4-BE49-F238E27FC236}">
                <a16:creationId xmlns:a16="http://schemas.microsoft.com/office/drawing/2014/main" id="{6C34C58B-875C-D44E-93BC-DEBE4A07D2E3}"/>
              </a:ext>
            </a:extLst>
          </p:cNvPr>
          <p:cNvGrpSpPr/>
          <p:nvPr/>
        </p:nvGrpSpPr>
        <p:grpSpPr>
          <a:xfrm>
            <a:off x="629047" y="1942955"/>
            <a:ext cx="10939066" cy="480291"/>
            <a:chOff x="629047" y="1658722"/>
            <a:chExt cx="11435437" cy="737710"/>
          </a:xfrm>
        </p:grpSpPr>
        <p:sp>
          <p:nvSpPr>
            <p:cNvPr id="3" name="Chevron 2">
              <a:extLst>
                <a:ext uri="{FF2B5EF4-FFF2-40B4-BE49-F238E27FC236}">
                  <a16:creationId xmlns:a16="http://schemas.microsoft.com/office/drawing/2014/main" id="{F8E22586-D09B-494A-98B6-5BEB7BED7214}"/>
                </a:ext>
              </a:extLst>
            </p:cNvPr>
            <p:cNvSpPr/>
            <p:nvPr/>
          </p:nvSpPr>
          <p:spPr>
            <a:xfrm>
              <a:off x="629047" y="1658722"/>
              <a:ext cx="2944890" cy="737710"/>
            </a:xfrm>
            <a:prstGeom prst="chevr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rtlCol="0" anchor="ctr"/>
            <a:lstStyle/>
            <a:p>
              <a:pPr marL="0" indent="0" defTabSz="228600">
                <a:buNone/>
                <a:defRPr/>
              </a:pPr>
              <a:r>
                <a:rPr lang="en-US" sz="1500" b="1" dirty="0">
                  <a:solidFill>
                    <a:schemeClr val="bg1"/>
                  </a:solidFill>
                  <a:latin typeface="Arial" charset="0"/>
                  <a:ea typeface="Arial" charset="0"/>
                  <a:cs typeface="Arial" charset="0"/>
                </a:rPr>
                <a:t>Step 1</a:t>
              </a:r>
            </a:p>
          </p:txBody>
        </p:sp>
        <p:sp>
          <p:nvSpPr>
            <p:cNvPr id="4" name="Chevron 3">
              <a:extLst>
                <a:ext uri="{FF2B5EF4-FFF2-40B4-BE49-F238E27FC236}">
                  <a16:creationId xmlns:a16="http://schemas.microsoft.com/office/drawing/2014/main" id="{E97B7E07-2D7B-594A-B251-BBFC98601E02}"/>
                </a:ext>
              </a:extLst>
            </p:cNvPr>
            <p:cNvSpPr/>
            <p:nvPr/>
          </p:nvSpPr>
          <p:spPr>
            <a:xfrm>
              <a:off x="3459229" y="1658722"/>
              <a:ext cx="2944890" cy="73771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rtlCol="0" anchor="ctr"/>
            <a:lstStyle/>
            <a:p>
              <a:pPr marL="0" indent="0" defTabSz="228600">
                <a:buNone/>
                <a:defRPr/>
              </a:pPr>
              <a:r>
                <a:rPr lang="en-US" sz="1500" b="1">
                  <a:solidFill>
                    <a:schemeClr val="bg1"/>
                  </a:solidFill>
                  <a:latin typeface="Arial" charset="0"/>
                  <a:ea typeface="Arial" charset="0"/>
                  <a:cs typeface="Arial" charset="0"/>
                </a:rPr>
                <a:t>Step</a:t>
              </a:r>
              <a:r>
                <a:rPr lang="en-US" sz="1500" b="1">
                  <a:solidFill>
                    <a:srgbClr val="000000"/>
                  </a:solidFill>
                  <a:latin typeface="Arial" charset="0"/>
                  <a:ea typeface="Arial" charset="0"/>
                  <a:cs typeface="Arial" charset="0"/>
                </a:rPr>
                <a:t> </a:t>
              </a:r>
              <a:r>
                <a:rPr lang="en-US" sz="1500" b="1">
                  <a:solidFill>
                    <a:schemeClr val="bg1"/>
                  </a:solidFill>
                  <a:latin typeface="Arial" charset="0"/>
                  <a:ea typeface="Arial" charset="0"/>
                  <a:cs typeface="Arial" charset="0"/>
                </a:rPr>
                <a:t>2</a:t>
              </a:r>
            </a:p>
          </p:txBody>
        </p:sp>
        <p:sp>
          <p:nvSpPr>
            <p:cNvPr id="5" name="Chevron 4">
              <a:extLst>
                <a:ext uri="{FF2B5EF4-FFF2-40B4-BE49-F238E27FC236}">
                  <a16:creationId xmlns:a16="http://schemas.microsoft.com/office/drawing/2014/main" id="{53E22E10-AD75-714C-99CB-83B33AAF6A19}"/>
                </a:ext>
              </a:extLst>
            </p:cNvPr>
            <p:cNvSpPr/>
            <p:nvPr/>
          </p:nvSpPr>
          <p:spPr>
            <a:xfrm>
              <a:off x="6289411" y="1658722"/>
              <a:ext cx="2944890" cy="737710"/>
            </a:xfrm>
            <a:prstGeom prst="chevr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rtlCol="0" anchor="ctr"/>
            <a:lstStyle/>
            <a:p>
              <a:pPr marL="0" indent="0" defTabSz="228600">
                <a:buNone/>
                <a:defRPr/>
              </a:pPr>
              <a:r>
                <a:rPr lang="en-US" sz="1500" b="1">
                  <a:solidFill>
                    <a:srgbClr val="FFFFFF"/>
                  </a:solidFill>
                  <a:latin typeface="Arial" charset="0"/>
                  <a:ea typeface="Arial" charset="0"/>
                  <a:cs typeface="Arial" charset="0"/>
                </a:rPr>
                <a:t>Step 3</a:t>
              </a:r>
            </a:p>
          </p:txBody>
        </p:sp>
        <p:sp>
          <p:nvSpPr>
            <p:cNvPr id="6" name="Chevron 5">
              <a:extLst>
                <a:ext uri="{FF2B5EF4-FFF2-40B4-BE49-F238E27FC236}">
                  <a16:creationId xmlns:a16="http://schemas.microsoft.com/office/drawing/2014/main" id="{470695F7-933F-B446-903C-A104ECA0B448}"/>
                </a:ext>
              </a:extLst>
            </p:cNvPr>
            <p:cNvSpPr/>
            <p:nvPr/>
          </p:nvSpPr>
          <p:spPr>
            <a:xfrm>
              <a:off x="9119594" y="1658722"/>
              <a:ext cx="2944890" cy="737710"/>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rtlCol="0" anchor="ctr"/>
            <a:lstStyle/>
            <a:p>
              <a:pPr marL="0" indent="0" defTabSz="228600">
                <a:buNone/>
              </a:pPr>
              <a:r>
                <a:rPr lang="en-US" sz="1500" b="1">
                  <a:solidFill>
                    <a:schemeClr val="bg1"/>
                  </a:solidFill>
                  <a:latin typeface="Arial" charset="0"/>
                  <a:cs typeface="Arial" charset="0"/>
                </a:rPr>
                <a:t>Step 4</a:t>
              </a:r>
            </a:p>
          </p:txBody>
        </p:sp>
      </p:grpSp>
      <p:sp>
        <p:nvSpPr>
          <p:cNvPr id="7" name="Content Placeholder 4">
            <a:extLst>
              <a:ext uri="{FF2B5EF4-FFF2-40B4-BE49-F238E27FC236}">
                <a16:creationId xmlns:a16="http://schemas.microsoft.com/office/drawing/2014/main" id="{F5B25BC8-494A-7343-B282-9F572446909D}"/>
              </a:ext>
            </a:extLst>
          </p:cNvPr>
          <p:cNvSpPr txBox="1">
            <a:spLocks/>
          </p:cNvSpPr>
          <p:nvPr/>
        </p:nvSpPr>
        <p:spPr>
          <a:xfrm>
            <a:off x="927979" y="2879396"/>
            <a:ext cx="2171271" cy="3240053"/>
          </a:xfrm>
          <a:prstGeom prst="rect">
            <a:avLst/>
          </a:prstGeom>
        </p:spPr>
        <p:txBody>
          <a:bodyPr vert="horz" lIns="45720" tIns="22860" rIns="45720" bIns="22860" rtlCol="0">
            <a:noAutofit/>
          </a:bodyPr>
          <a:lstStyle>
            <a:lvl1pPr marL="365125" indent="-365125" algn="l" defTabSz="1828709" rtl="0" eaLnBrk="1" latinLnBrk="0" hangingPunct="1">
              <a:lnSpc>
                <a:spcPct val="90000"/>
              </a:lnSpc>
              <a:spcBef>
                <a:spcPts val="2000"/>
              </a:spcBef>
              <a:buClr>
                <a:schemeClr val="accent2"/>
              </a:buClr>
              <a:buFont typeface="Arial" panose="020B0604020202020204" pitchFamily="34" charset="0"/>
              <a:buChar char="•"/>
              <a:tabLst/>
              <a:defRPr sz="4000" kern="1200">
                <a:solidFill>
                  <a:schemeClr val="tx1"/>
                </a:solidFill>
                <a:latin typeface="+mn-lt"/>
                <a:ea typeface="+mn-ea"/>
                <a:cs typeface="+mn-cs"/>
              </a:defRPr>
            </a:lvl1pPr>
            <a:lvl2pPr marL="719138" indent="-354013" algn="l" defTabSz="1828709" rtl="0" eaLnBrk="1" latinLnBrk="0" hangingPunct="1">
              <a:lnSpc>
                <a:spcPct val="90000"/>
              </a:lnSpc>
              <a:spcBef>
                <a:spcPts val="1000"/>
              </a:spcBef>
              <a:buClr>
                <a:schemeClr val="accent2"/>
              </a:buClr>
              <a:buSzPct val="90000"/>
              <a:buFont typeface="System Font Regular"/>
              <a:buChar char="◦"/>
              <a:tabLst/>
              <a:defRPr sz="4000" kern="1200">
                <a:solidFill>
                  <a:schemeClr val="tx1"/>
                </a:solidFill>
                <a:latin typeface="+mn-lt"/>
                <a:ea typeface="+mn-ea"/>
                <a:cs typeface="+mn-cs"/>
              </a:defRPr>
            </a:lvl2pPr>
            <a:lvl3pPr marL="1112838" indent="-354013" algn="l" defTabSz="1828709" rtl="0" eaLnBrk="1" latinLnBrk="0" hangingPunct="1">
              <a:lnSpc>
                <a:spcPct val="90000"/>
              </a:lnSpc>
              <a:spcBef>
                <a:spcPts val="1000"/>
              </a:spcBef>
              <a:buClr>
                <a:schemeClr val="accent2"/>
              </a:buClr>
              <a:buSzPct val="85000"/>
              <a:buFont typeface="Wingdings" pitchFamily="2" charset="2"/>
              <a:buChar char="§"/>
              <a:tabLst/>
              <a:defRPr sz="4000" kern="1200">
                <a:solidFill>
                  <a:schemeClr val="tx1"/>
                </a:solidFill>
                <a:latin typeface="+mn-lt"/>
                <a:ea typeface="+mn-ea"/>
                <a:cs typeface="+mn-cs"/>
              </a:defRPr>
            </a:lvl3pPr>
            <a:lvl4pPr marL="1477963" indent="-404813" algn="l" defTabSz="1828709" rtl="0" eaLnBrk="1" latinLnBrk="0" hangingPunct="1">
              <a:lnSpc>
                <a:spcPct val="90000"/>
              </a:lnSpc>
              <a:spcBef>
                <a:spcPts val="1000"/>
              </a:spcBef>
              <a:buClr>
                <a:schemeClr val="accent2"/>
              </a:buClr>
              <a:buSzPct val="85000"/>
              <a:buFont typeface="Wingdings" pitchFamily="2" charset="2"/>
              <a:buChar char="§"/>
              <a:tabLst/>
              <a:defRPr sz="4000" kern="1200">
                <a:solidFill>
                  <a:schemeClr val="tx1"/>
                </a:solidFill>
                <a:latin typeface="+mn-lt"/>
                <a:ea typeface="+mn-ea"/>
                <a:cs typeface="+mn-cs"/>
              </a:defRPr>
            </a:lvl4pPr>
            <a:lvl5pPr marL="1871663" indent="-393700" algn="l" defTabSz="1828709" rtl="0" eaLnBrk="1" latinLnBrk="0" hangingPunct="1">
              <a:lnSpc>
                <a:spcPct val="90000"/>
              </a:lnSpc>
              <a:spcBef>
                <a:spcPts val="1000"/>
              </a:spcBef>
              <a:buClr>
                <a:schemeClr val="accent2"/>
              </a:buClr>
              <a:buSzPct val="85000"/>
              <a:buFont typeface="Wingdings" panose="05000000000000000000" pitchFamily="2" charset="2"/>
              <a:buChar char="§"/>
              <a:tabLst/>
              <a:defRPr sz="4000" kern="1200">
                <a:solidFill>
                  <a:schemeClr val="tx1"/>
                </a:solidFill>
                <a:latin typeface="+mn-lt"/>
                <a:ea typeface="+mn-ea"/>
                <a:cs typeface="+mn-cs"/>
              </a:defRPr>
            </a:lvl5pPr>
            <a:lvl6pPr marL="5028949"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defTabSz="914355">
              <a:lnSpc>
                <a:spcPct val="120000"/>
              </a:lnSpc>
              <a:spcBef>
                <a:spcPts val="1000"/>
              </a:spcBef>
              <a:buClr>
                <a:srgbClr val="0066FF"/>
              </a:buClr>
              <a:buNone/>
              <a:defRPr/>
            </a:pPr>
            <a:r>
              <a:rPr lang="en-US" sz="1800" b="1" dirty="0">
                <a:latin typeface="Arial" panose="020B0604020202020204"/>
              </a:rPr>
              <a:t>Lorem ipsum</a:t>
            </a:r>
          </a:p>
          <a:p>
            <a:pPr marL="0" indent="0" defTabSz="914355">
              <a:lnSpc>
                <a:spcPct val="120000"/>
              </a:lnSpc>
              <a:spcBef>
                <a:spcPts val="1000"/>
              </a:spcBef>
              <a:buClr>
                <a:srgbClr val="0066FF"/>
              </a:buClr>
              <a:buNone/>
              <a:defRPr/>
            </a:pPr>
            <a:r>
              <a:rPr lang="en-US" sz="1400" dirty="0">
                <a:latin typeface="Arial" panose="020B0604020202020204"/>
              </a:rPr>
              <a:t>Lorem ipsum dolor sit </a:t>
            </a:r>
            <a:r>
              <a:rPr lang="en-US" sz="1400" dirty="0" err="1">
                <a:latin typeface="Arial" panose="020B0604020202020204"/>
              </a:rPr>
              <a:t>amet</a:t>
            </a:r>
            <a:r>
              <a:rPr lang="en-US" sz="1400" dirty="0">
                <a:latin typeface="Arial" panose="020B0604020202020204"/>
              </a:rPr>
              <a:t>, </a:t>
            </a:r>
            <a:r>
              <a:rPr lang="en-US" sz="1400" dirty="0" err="1">
                <a:latin typeface="Arial" panose="020B0604020202020204"/>
              </a:rPr>
              <a:t>consectetur</a:t>
            </a:r>
            <a:r>
              <a:rPr lang="en-US" sz="1400" dirty="0">
                <a:latin typeface="Arial" panose="020B0604020202020204"/>
              </a:rPr>
              <a:t> </a:t>
            </a:r>
            <a:r>
              <a:rPr lang="en-US" sz="1400" dirty="0" err="1">
                <a:latin typeface="Arial" panose="020B0604020202020204"/>
              </a:rPr>
              <a:t>adipiscing</a:t>
            </a:r>
            <a:r>
              <a:rPr lang="en-US" sz="1400" dirty="0">
                <a:latin typeface="Arial" panose="020B0604020202020204"/>
              </a:rPr>
              <a:t> </a:t>
            </a:r>
            <a:r>
              <a:rPr lang="en-US" sz="1400" dirty="0" err="1">
                <a:latin typeface="Arial" panose="020B0604020202020204"/>
              </a:rPr>
              <a:t>elit</a:t>
            </a:r>
            <a:r>
              <a:rPr lang="en-US" sz="1400" dirty="0">
                <a:latin typeface="Arial" panose="020B0604020202020204"/>
              </a:rPr>
              <a:t>, sed do </a:t>
            </a:r>
            <a:r>
              <a:rPr lang="en-US" sz="1400" dirty="0" err="1">
                <a:latin typeface="Arial" panose="020B0604020202020204"/>
              </a:rPr>
              <a:t>eiusmod</a:t>
            </a:r>
            <a:r>
              <a:rPr lang="en-US" sz="1400" dirty="0">
                <a:latin typeface="Arial" panose="020B0604020202020204"/>
              </a:rPr>
              <a:t> </a:t>
            </a:r>
            <a:r>
              <a:rPr lang="en-US" sz="1400" dirty="0" err="1">
                <a:latin typeface="Arial" panose="020B0604020202020204"/>
              </a:rPr>
              <a:t>tempor</a:t>
            </a:r>
            <a:r>
              <a:rPr lang="en-US" sz="1400" dirty="0">
                <a:latin typeface="Arial" panose="020B0604020202020204"/>
              </a:rPr>
              <a:t> </a:t>
            </a:r>
            <a:r>
              <a:rPr lang="en-US" sz="1400" dirty="0" err="1">
                <a:latin typeface="Arial" panose="020B0604020202020204"/>
              </a:rPr>
              <a:t>incididunt</a:t>
            </a:r>
            <a:r>
              <a:rPr lang="en-US" sz="1400" dirty="0">
                <a:latin typeface="Arial" panose="020B0604020202020204"/>
              </a:rPr>
              <a:t> </a:t>
            </a:r>
            <a:r>
              <a:rPr lang="en-US" sz="1400" dirty="0" err="1">
                <a:latin typeface="Arial" panose="020B0604020202020204"/>
              </a:rPr>
              <a:t>ut</a:t>
            </a:r>
            <a:r>
              <a:rPr lang="en-US" sz="1400" dirty="0">
                <a:latin typeface="Arial" panose="020B0604020202020204"/>
              </a:rPr>
              <a:t> </a:t>
            </a:r>
            <a:r>
              <a:rPr lang="en-US" sz="1400" dirty="0" err="1">
                <a:latin typeface="Arial" panose="020B0604020202020204"/>
              </a:rPr>
              <a:t>labore</a:t>
            </a:r>
            <a:r>
              <a:rPr lang="en-US" sz="1400" dirty="0">
                <a:latin typeface="Arial" panose="020B0604020202020204"/>
              </a:rPr>
              <a:t> et dolore magna </a:t>
            </a:r>
            <a:r>
              <a:rPr lang="en-US" sz="1400" dirty="0" err="1">
                <a:latin typeface="Arial" panose="020B0604020202020204"/>
              </a:rPr>
              <a:t>aliqua</a:t>
            </a:r>
            <a:r>
              <a:rPr lang="en-US" sz="1400" dirty="0">
                <a:latin typeface="Arial" panose="020B0604020202020204"/>
              </a:rPr>
              <a:t>. Ut </a:t>
            </a:r>
            <a:r>
              <a:rPr lang="en-US" sz="1400" dirty="0" err="1">
                <a:latin typeface="Arial" panose="020B0604020202020204"/>
              </a:rPr>
              <a:t>enim</a:t>
            </a:r>
            <a:r>
              <a:rPr lang="en-US" sz="1400" dirty="0">
                <a:latin typeface="Arial" panose="020B0604020202020204"/>
              </a:rPr>
              <a:t> ad minim </a:t>
            </a:r>
            <a:r>
              <a:rPr lang="en-US" sz="1400" dirty="0" err="1">
                <a:latin typeface="Arial" panose="020B0604020202020204"/>
              </a:rPr>
              <a:t>veniam</a:t>
            </a:r>
            <a:r>
              <a:rPr lang="en-US" sz="1400" dirty="0">
                <a:latin typeface="Arial" panose="020B0604020202020204"/>
              </a:rPr>
              <a:t>, </a:t>
            </a:r>
            <a:r>
              <a:rPr lang="en-US" sz="1400" dirty="0" err="1">
                <a:latin typeface="Arial" panose="020B0604020202020204"/>
              </a:rPr>
              <a:t>quis</a:t>
            </a:r>
            <a:r>
              <a:rPr lang="en-US" sz="1400" dirty="0">
                <a:latin typeface="Arial" panose="020B0604020202020204"/>
              </a:rPr>
              <a:t> </a:t>
            </a:r>
            <a:r>
              <a:rPr lang="en-US" sz="1400" dirty="0" err="1">
                <a:latin typeface="Arial" panose="020B0604020202020204"/>
              </a:rPr>
              <a:t>nostrud</a:t>
            </a:r>
            <a:r>
              <a:rPr lang="en-US" sz="1400" dirty="0">
                <a:latin typeface="Arial" panose="020B0604020202020204"/>
              </a:rPr>
              <a:t> exercitation </a:t>
            </a:r>
            <a:r>
              <a:rPr lang="en-US" sz="1400" dirty="0" err="1">
                <a:latin typeface="Arial" panose="020B0604020202020204"/>
              </a:rPr>
              <a:t>ullamco</a:t>
            </a:r>
            <a:r>
              <a:rPr lang="en-US" sz="1400" dirty="0">
                <a:latin typeface="Arial" panose="020B0604020202020204"/>
              </a:rPr>
              <a:t> </a:t>
            </a:r>
            <a:r>
              <a:rPr lang="en-US" sz="1400" dirty="0" err="1">
                <a:latin typeface="Arial" panose="020B0604020202020204"/>
              </a:rPr>
              <a:t>laboris</a:t>
            </a:r>
            <a:r>
              <a:rPr lang="en-US" sz="1400" dirty="0">
                <a:latin typeface="Arial" panose="020B0604020202020204"/>
              </a:rPr>
              <a:t> nisi </a:t>
            </a:r>
            <a:r>
              <a:rPr lang="en-US" sz="1400" dirty="0" err="1">
                <a:latin typeface="Arial" panose="020B0604020202020204"/>
              </a:rPr>
              <a:t>ut</a:t>
            </a:r>
            <a:r>
              <a:rPr lang="en-US" sz="1400" dirty="0">
                <a:latin typeface="Arial" panose="020B0604020202020204"/>
              </a:rPr>
              <a:t> </a:t>
            </a:r>
            <a:r>
              <a:rPr lang="en-US" sz="1400" dirty="0" err="1">
                <a:latin typeface="Arial" panose="020B0604020202020204"/>
              </a:rPr>
              <a:t>aliquip</a:t>
            </a:r>
            <a:r>
              <a:rPr lang="en-US" sz="1400" dirty="0">
                <a:latin typeface="Arial" panose="020B0604020202020204"/>
              </a:rPr>
              <a:t> ex </a:t>
            </a:r>
            <a:r>
              <a:rPr lang="en-US" sz="1400" dirty="0" err="1">
                <a:latin typeface="Arial" panose="020B0604020202020204"/>
              </a:rPr>
              <a:t>ea</a:t>
            </a:r>
            <a:r>
              <a:rPr lang="en-US" sz="1400" dirty="0">
                <a:latin typeface="Arial" panose="020B0604020202020204"/>
              </a:rPr>
              <a:t> </a:t>
            </a:r>
            <a:r>
              <a:rPr lang="en-US" sz="1400" dirty="0" err="1">
                <a:latin typeface="Arial" panose="020B0604020202020204"/>
              </a:rPr>
              <a:t>commodo</a:t>
            </a:r>
            <a:r>
              <a:rPr lang="en-US" sz="1400" dirty="0">
                <a:latin typeface="Arial" panose="020B0604020202020204"/>
              </a:rPr>
              <a:t> </a:t>
            </a:r>
            <a:r>
              <a:rPr lang="en-US" sz="1400" dirty="0" err="1">
                <a:latin typeface="Arial" panose="020B0604020202020204"/>
              </a:rPr>
              <a:t>consequat</a:t>
            </a:r>
            <a:r>
              <a:rPr lang="en-US" sz="1400" dirty="0">
                <a:latin typeface="Arial" panose="020B0604020202020204"/>
              </a:rPr>
              <a:t>.</a:t>
            </a:r>
          </a:p>
        </p:txBody>
      </p:sp>
      <p:sp>
        <p:nvSpPr>
          <p:cNvPr id="8" name="Content Placeholder 4">
            <a:extLst>
              <a:ext uri="{FF2B5EF4-FFF2-40B4-BE49-F238E27FC236}">
                <a16:creationId xmlns:a16="http://schemas.microsoft.com/office/drawing/2014/main" id="{6A8E0DE2-0FE3-1E45-851F-6182B7CC13FA}"/>
              </a:ext>
            </a:extLst>
          </p:cNvPr>
          <p:cNvSpPr txBox="1">
            <a:spLocks/>
          </p:cNvSpPr>
          <p:nvPr/>
        </p:nvSpPr>
        <p:spPr>
          <a:xfrm>
            <a:off x="3634129" y="2879396"/>
            <a:ext cx="2209795" cy="3240053"/>
          </a:xfrm>
          <a:prstGeom prst="rect">
            <a:avLst/>
          </a:prstGeom>
        </p:spPr>
        <p:txBody>
          <a:bodyPr vert="horz" lIns="45720" tIns="22860" rIns="45720" bIns="22860" rtlCol="0">
            <a:noAutofit/>
          </a:bodyPr>
          <a:lstStyle>
            <a:lvl1pPr marL="365125" indent="-365125" algn="l" defTabSz="1828709" rtl="0" eaLnBrk="1" latinLnBrk="0" hangingPunct="1">
              <a:lnSpc>
                <a:spcPct val="90000"/>
              </a:lnSpc>
              <a:spcBef>
                <a:spcPts val="2000"/>
              </a:spcBef>
              <a:buClr>
                <a:schemeClr val="accent2"/>
              </a:buClr>
              <a:buFont typeface="Arial" panose="020B0604020202020204" pitchFamily="34" charset="0"/>
              <a:buChar char="•"/>
              <a:tabLst/>
              <a:defRPr sz="4000" kern="1200">
                <a:solidFill>
                  <a:schemeClr val="tx1"/>
                </a:solidFill>
                <a:latin typeface="+mn-lt"/>
                <a:ea typeface="+mn-ea"/>
                <a:cs typeface="+mn-cs"/>
              </a:defRPr>
            </a:lvl1pPr>
            <a:lvl2pPr marL="719138" indent="-354013" algn="l" defTabSz="1828709" rtl="0" eaLnBrk="1" latinLnBrk="0" hangingPunct="1">
              <a:lnSpc>
                <a:spcPct val="90000"/>
              </a:lnSpc>
              <a:spcBef>
                <a:spcPts val="1000"/>
              </a:spcBef>
              <a:buClr>
                <a:schemeClr val="accent2"/>
              </a:buClr>
              <a:buSzPct val="90000"/>
              <a:buFont typeface="System Font Regular"/>
              <a:buChar char="◦"/>
              <a:tabLst/>
              <a:defRPr sz="4000" kern="1200">
                <a:solidFill>
                  <a:schemeClr val="tx1"/>
                </a:solidFill>
                <a:latin typeface="+mn-lt"/>
                <a:ea typeface="+mn-ea"/>
                <a:cs typeface="+mn-cs"/>
              </a:defRPr>
            </a:lvl2pPr>
            <a:lvl3pPr marL="1112838" indent="-354013" algn="l" defTabSz="1828709" rtl="0" eaLnBrk="1" latinLnBrk="0" hangingPunct="1">
              <a:lnSpc>
                <a:spcPct val="90000"/>
              </a:lnSpc>
              <a:spcBef>
                <a:spcPts val="1000"/>
              </a:spcBef>
              <a:buClr>
                <a:schemeClr val="accent2"/>
              </a:buClr>
              <a:buSzPct val="85000"/>
              <a:buFont typeface="Wingdings" pitchFamily="2" charset="2"/>
              <a:buChar char="§"/>
              <a:tabLst/>
              <a:defRPr sz="4000" kern="1200">
                <a:solidFill>
                  <a:schemeClr val="tx1"/>
                </a:solidFill>
                <a:latin typeface="+mn-lt"/>
                <a:ea typeface="+mn-ea"/>
                <a:cs typeface="+mn-cs"/>
              </a:defRPr>
            </a:lvl3pPr>
            <a:lvl4pPr marL="1477963" indent="-404813" algn="l" defTabSz="1828709" rtl="0" eaLnBrk="1" latinLnBrk="0" hangingPunct="1">
              <a:lnSpc>
                <a:spcPct val="90000"/>
              </a:lnSpc>
              <a:spcBef>
                <a:spcPts val="1000"/>
              </a:spcBef>
              <a:buClr>
                <a:schemeClr val="accent2"/>
              </a:buClr>
              <a:buSzPct val="85000"/>
              <a:buFont typeface="Wingdings" pitchFamily="2" charset="2"/>
              <a:buChar char="§"/>
              <a:tabLst/>
              <a:defRPr sz="4000" kern="1200">
                <a:solidFill>
                  <a:schemeClr val="tx1"/>
                </a:solidFill>
                <a:latin typeface="+mn-lt"/>
                <a:ea typeface="+mn-ea"/>
                <a:cs typeface="+mn-cs"/>
              </a:defRPr>
            </a:lvl4pPr>
            <a:lvl5pPr marL="1871663" indent="-393700" algn="l" defTabSz="1828709" rtl="0" eaLnBrk="1" latinLnBrk="0" hangingPunct="1">
              <a:lnSpc>
                <a:spcPct val="90000"/>
              </a:lnSpc>
              <a:spcBef>
                <a:spcPts val="1000"/>
              </a:spcBef>
              <a:buClr>
                <a:schemeClr val="accent2"/>
              </a:buClr>
              <a:buSzPct val="85000"/>
              <a:buFont typeface="Wingdings" panose="05000000000000000000" pitchFamily="2" charset="2"/>
              <a:buChar char="§"/>
              <a:tabLst/>
              <a:defRPr sz="4000" kern="1200">
                <a:solidFill>
                  <a:schemeClr val="tx1"/>
                </a:solidFill>
                <a:latin typeface="+mn-lt"/>
                <a:ea typeface="+mn-ea"/>
                <a:cs typeface="+mn-cs"/>
              </a:defRPr>
            </a:lvl5pPr>
            <a:lvl6pPr marL="5028949"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defTabSz="914355">
              <a:lnSpc>
                <a:spcPct val="120000"/>
              </a:lnSpc>
              <a:spcBef>
                <a:spcPts val="1000"/>
              </a:spcBef>
              <a:buClr>
                <a:srgbClr val="0066FF"/>
              </a:buClr>
              <a:buNone/>
              <a:defRPr/>
            </a:pPr>
            <a:r>
              <a:rPr lang="en-US" sz="1800" b="1" dirty="0">
                <a:latin typeface="Arial" panose="020B0604020202020204"/>
              </a:rPr>
              <a:t>Lorem ipsum</a:t>
            </a:r>
          </a:p>
          <a:p>
            <a:pPr marL="0" indent="0" defTabSz="914355">
              <a:lnSpc>
                <a:spcPct val="120000"/>
              </a:lnSpc>
              <a:spcBef>
                <a:spcPts val="1000"/>
              </a:spcBef>
              <a:buClr>
                <a:srgbClr val="0066FF"/>
              </a:buClr>
              <a:buNone/>
              <a:defRPr/>
            </a:pPr>
            <a:r>
              <a:rPr lang="en-US" sz="1400" dirty="0">
                <a:latin typeface="Arial" panose="020B0604020202020204"/>
              </a:rPr>
              <a:t>Lorem ipsum dolor sit </a:t>
            </a:r>
            <a:r>
              <a:rPr lang="en-US" sz="1400" dirty="0" err="1">
                <a:latin typeface="Arial" panose="020B0604020202020204"/>
              </a:rPr>
              <a:t>amet</a:t>
            </a:r>
            <a:r>
              <a:rPr lang="en-US" sz="1400" dirty="0">
                <a:latin typeface="Arial" panose="020B0604020202020204"/>
              </a:rPr>
              <a:t>, </a:t>
            </a:r>
            <a:r>
              <a:rPr lang="en-US" sz="1400" dirty="0" err="1">
                <a:latin typeface="Arial" panose="020B0604020202020204"/>
              </a:rPr>
              <a:t>consectetur</a:t>
            </a:r>
            <a:r>
              <a:rPr lang="en-US" sz="1400" dirty="0">
                <a:latin typeface="Arial" panose="020B0604020202020204"/>
              </a:rPr>
              <a:t> </a:t>
            </a:r>
            <a:r>
              <a:rPr lang="en-US" sz="1400" dirty="0" err="1">
                <a:latin typeface="Arial" panose="020B0604020202020204"/>
              </a:rPr>
              <a:t>adipiscing</a:t>
            </a:r>
            <a:r>
              <a:rPr lang="en-US" sz="1400" dirty="0">
                <a:latin typeface="Arial" panose="020B0604020202020204"/>
              </a:rPr>
              <a:t> </a:t>
            </a:r>
            <a:r>
              <a:rPr lang="en-US" sz="1400" dirty="0" err="1">
                <a:latin typeface="Arial" panose="020B0604020202020204"/>
              </a:rPr>
              <a:t>elit</a:t>
            </a:r>
            <a:r>
              <a:rPr lang="en-US" sz="1400" dirty="0">
                <a:latin typeface="Arial" panose="020B0604020202020204"/>
              </a:rPr>
              <a:t>, sed do </a:t>
            </a:r>
            <a:r>
              <a:rPr lang="en-US" sz="1400" dirty="0" err="1">
                <a:latin typeface="Arial" panose="020B0604020202020204"/>
              </a:rPr>
              <a:t>eiusmod</a:t>
            </a:r>
            <a:r>
              <a:rPr lang="en-US" sz="1400" dirty="0">
                <a:latin typeface="Arial" panose="020B0604020202020204"/>
              </a:rPr>
              <a:t> </a:t>
            </a:r>
            <a:r>
              <a:rPr lang="en-US" sz="1400" dirty="0" err="1">
                <a:latin typeface="Arial" panose="020B0604020202020204"/>
              </a:rPr>
              <a:t>tempor</a:t>
            </a:r>
            <a:r>
              <a:rPr lang="en-US" sz="1400" dirty="0">
                <a:latin typeface="Arial" panose="020B0604020202020204"/>
              </a:rPr>
              <a:t> </a:t>
            </a:r>
            <a:r>
              <a:rPr lang="en-US" sz="1400" dirty="0" err="1">
                <a:latin typeface="Arial" panose="020B0604020202020204"/>
              </a:rPr>
              <a:t>incididunt</a:t>
            </a:r>
            <a:r>
              <a:rPr lang="en-US" sz="1400" dirty="0">
                <a:latin typeface="Arial" panose="020B0604020202020204"/>
              </a:rPr>
              <a:t> </a:t>
            </a:r>
            <a:r>
              <a:rPr lang="en-US" sz="1400" dirty="0" err="1">
                <a:latin typeface="Arial" panose="020B0604020202020204"/>
              </a:rPr>
              <a:t>ut</a:t>
            </a:r>
            <a:r>
              <a:rPr lang="en-US" sz="1400" dirty="0">
                <a:latin typeface="Arial" panose="020B0604020202020204"/>
              </a:rPr>
              <a:t> </a:t>
            </a:r>
            <a:r>
              <a:rPr lang="en-US" sz="1400" dirty="0" err="1">
                <a:latin typeface="Arial" panose="020B0604020202020204"/>
              </a:rPr>
              <a:t>labore</a:t>
            </a:r>
            <a:r>
              <a:rPr lang="en-US" sz="1400" dirty="0">
                <a:latin typeface="Arial" panose="020B0604020202020204"/>
              </a:rPr>
              <a:t> et dolore magna </a:t>
            </a:r>
            <a:r>
              <a:rPr lang="en-US" sz="1400" dirty="0" err="1">
                <a:latin typeface="Arial" panose="020B0604020202020204"/>
              </a:rPr>
              <a:t>aliqua</a:t>
            </a:r>
            <a:r>
              <a:rPr lang="en-US" sz="1400" dirty="0">
                <a:latin typeface="Arial" panose="020B0604020202020204"/>
              </a:rPr>
              <a:t>. Ut </a:t>
            </a:r>
            <a:r>
              <a:rPr lang="en-US" sz="1400" dirty="0" err="1">
                <a:latin typeface="Arial" panose="020B0604020202020204"/>
              </a:rPr>
              <a:t>enim</a:t>
            </a:r>
            <a:r>
              <a:rPr lang="en-US" sz="1400" dirty="0">
                <a:latin typeface="Arial" panose="020B0604020202020204"/>
              </a:rPr>
              <a:t> ad minim </a:t>
            </a:r>
            <a:r>
              <a:rPr lang="en-US" sz="1400" dirty="0" err="1">
                <a:latin typeface="Arial" panose="020B0604020202020204"/>
              </a:rPr>
              <a:t>veniam</a:t>
            </a:r>
            <a:r>
              <a:rPr lang="en-US" sz="1400" dirty="0">
                <a:latin typeface="Arial" panose="020B0604020202020204"/>
              </a:rPr>
              <a:t>, </a:t>
            </a:r>
            <a:r>
              <a:rPr lang="en-US" sz="1400" dirty="0" err="1">
                <a:latin typeface="Arial" panose="020B0604020202020204"/>
              </a:rPr>
              <a:t>quis</a:t>
            </a:r>
            <a:r>
              <a:rPr lang="en-US" sz="1400" dirty="0">
                <a:latin typeface="Arial" panose="020B0604020202020204"/>
              </a:rPr>
              <a:t> </a:t>
            </a:r>
            <a:r>
              <a:rPr lang="en-US" sz="1400" dirty="0" err="1">
                <a:latin typeface="Arial" panose="020B0604020202020204"/>
              </a:rPr>
              <a:t>nostrud</a:t>
            </a:r>
            <a:r>
              <a:rPr lang="en-US" sz="1400" dirty="0">
                <a:latin typeface="Arial" panose="020B0604020202020204"/>
              </a:rPr>
              <a:t> exercitation </a:t>
            </a:r>
            <a:r>
              <a:rPr lang="en-US" sz="1400" dirty="0" err="1">
                <a:latin typeface="Arial" panose="020B0604020202020204"/>
              </a:rPr>
              <a:t>ullamco</a:t>
            </a:r>
            <a:r>
              <a:rPr lang="en-US" sz="1400" dirty="0">
                <a:latin typeface="Arial" panose="020B0604020202020204"/>
              </a:rPr>
              <a:t> </a:t>
            </a:r>
            <a:r>
              <a:rPr lang="en-US" sz="1400" dirty="0" err="1">
                <a:latin typeface="Arial" panose="020B0604020202020204"/>
              </a:rPr>
              <a:t>laboris</a:t>
            </a:r>
            <a:r>
              <a:rPr lang="en-US" sz="1400" dirty="0">
                <a:latin typeface="Arial" panose="020B0604020202020204"/>
              </a:rPr>
              <a:t> nisi </a:t>
            </a:r>
            <a:r>
              <a:rPr lang="en-US" sz="1400" dirty="0" err="1">
                <a:latin typeface="Arial" panose="020B0604020202020204"/>
              </a:rPr>
              <a:t>ut</a:t>
            </a:r>
            <a:r>
              <a:rPr lang="en-US" sz="1400" dirty="0">
                <a:latin typeface="Arial" panose="020B0604020202020204"/>
              </a:rPr>
              <a:t> </a:t>
            </a:r>
            <a:r>
              <a:rPr lang="en-US" sz="1400" dirty="0" err="1">
                <a:latin typeface="Arial" panose="020B0604020202020204"/>
              </a:rPr>
              <a:t>aliquip</a:t>
            </a:r>
            <a:r>
              <a:rPr lang="en-US" sz="1400" dirty="0">
                <a:latin typeface="Arial" panose="020B0604020202020204"/>
              </a:rPr>
              <a:t> ex </a:t>
            </a:r>
            <a:r>
              <a:rPr lang="en-US" sz="1400" dirty="0" err="1">
                <a:latin typeface="Arial" panose="020B0604020202020204"/>
              </a:rPr>
              <a:t>ea</a:t>
            </a:r>
            <a:r>
              <a:rPr lang="en-US" sz="1400" dirty="0">
                <a:latin typeface="Arial" panose="020B0604020202020204"/>
              </a:rPr>
              <a:t> </a:t>
            </a:r>
            <a:r>
              <a:rPr lang="en-US" sz="1400" dirty="0" err="1">
                <a:latin typeface="Arial" panose="020B0604020202020204"/>
              </a:rPr>
              <a:t>commodo</a:t>
            </a:r>
            <a:r>
              <a:rPr lang="en-US" sz="1400" dirty="0">
                <a:latin typeface="Arial" panose="020B0604020202020204"/>
              </a:rPr>
              <a:t> </a:t>
            </a:r>
            <a:r>
              <a:rPr lang="en-US" sz="1400" dirty="0" err="1">
                <a:latin typeface="Arial" panose="020B0604020202020204"/>
              </a:rPr>
              <a:t>consequat</a:t>
            </a:r>
            <a:r>
              <a:rPr lang="en-US" sz="1400" dirty="0">
                <a:latin typeface="Arial" panose="020B0604020202020204"/>
              </a:rPr>
              <a:t>.</a:t>
            </a:r>
          </a:p>
        </p:txBody>
      </p:sp>
      <p:sp>
        <p:nvSpPr>
          <p:cNvPr id="9" name="Content Placeholder 4">
            <a:extLst>
              <a:ext uri="{FF2B5EF4-FFF2-40B4-BE49-F238E27FC236}">
                <a16:creationId xmlns:a16="http://schemas.microsoft.com/office/drawing/2014/main" id="{8248E12C-B22D-1841-95B3-AFEF0A7707DD}"/>
              </a:ext>
            </a:extLst>
          </p:cNvPr>
          <p:cNvSpPr txBox="1">
            <a:spLocks/>
          </p:cNvSpPr>
          <p:nvPr/>
        </p:nvSpPr>
        <p:spPr>
          <a:xfrm>
            <a:off x="6340279" y="2879396"/>
            <a:ext cx="2209795" cy="3240053"/>
          </a:xfrm>
          <a:prstGeom prst="rect">
            <a:avLst/>
          </a:prstGeom>
        </p:spPr>
        <p:txBody>
          <a:bodyPr vert="horz" lIns="45720" tIns="22860" rIns="45720" bIns="22860" rtlCol="0">
            <a:noAutofit/>
          </a:bodyPr>
          <a:lstStyle>
            <a:lvl1pPr marL="365125" indent="-365125" algn="l" defTabSz="1828709" rtl="0" eaLnBrk="1" latinLnBrk="0" hangingPunct="1">
              <a:lnSpc>
                <a:spcPct val="90000"/>
              </a:lnSpc>
              <a:spcBef>
                <a:spcPts val="2000"/>
              </a:spcBef>
              <a:buClr>
                <a:schemeClr val="accent2"/>
              </a:buClr>
              <a:buFont typeface="Arial" panose="020B0604020202020204" pitchFamily="34" charset="0"/>
              <a:buChar char="•"/>
              <a:tabLst/>
              <a:defRPr sz="4000" kern="1200">
                <a:solidFill>
                  <a:schemeClr val="tx1"/>
                </a:solidFill>
                <a:latin typeface="+mn-lt"/>
                <a:ea typeface="+mn-ea"/>
                <a:cs typeface="+mn-cs"/>
              </a:defRPr>
            </a:lvl1pPr>
            <a:lvl2pPr marL="719138" indent="-354013" algn="l" defTabSz="1828709" rtl="0" eaLnBrk="1" latinLnBrk="0" hangingPunct="1">
              <a:lnSpc>
                <a:spcPct val="90000"/>
              </a:lnSpc>
              <a:spcBef>
                <a:spcPts val="1000"/>
              </a:spcBef>
              <a:buClr>
                <a:schemeClr val="accent2"/>
              </a:buClr>
              <a:buSzPct val="90000"/>
              <a:buFont typeface="System Font Regular"/>
              <a:buChar char="◦"/>
              <a:tabLst/>
              <a:defRPr sz="4000" kern="1200">
                <a:solidFill>
                  <a:schemeClr val="tx1"/>
                </a:solidFill>
                <a:latin typeface="+mn-lt"/>
                <a:ea typeface="+mn-ea"/>
                <a:cs typeface="+mn-cs"/>
              </a:defRPr>
            </a:lvl2pPr>
            <a:lvl3pPr marL="1112838" indent="-354013" algn="l" defTabSz="1828709" rtl="0" eaLnBrk="1" latinLnBrk="0" hangingPunct="1">
              <a:lnSpc>
                <a:spcPct val="90000"/>
              </a:lnSpc>
              <a:spcBef>
                <a:spcPts val="1000"/>
              </a:spcBef>
              <a:buClr>
                <a:schemeClr val="accent2"/>
              </a:buClr>
              <a:buSzPct val="85000"/>
              <a:buFont typeface="Wingdings" pitchFamily="2" charset="2"/>
              <a:buChar char="§"/>
              <a:tabLst/>
              <a:defRPr sz="4000" kern="1200">
                <a:solidFill>
                  <a:schemeClr val="tx1"/>
                </a:solidFill>
                <a:latin typeface="+mn-lt"/>
                <a:ea typeface="+mn-ea"/>
                <a:cs typeface="+mn-cs"/>
              </a:defRPr>
            </a:lvl3pPr>
            <a:lvl4pPr marL="1477963" indent="-404813" algn="l" defTabSz="1828709" rtl="0" eaLnBrk="1" latinLnBrk="0" hangingPunct="1">
              <a:lnSpc>
                <a:spcPct val="90000"/>
              </a:lnSpc>
              <a:spcBef>
                <a:spcPts val="1000"/>
              </a:spcBef>
              <a:buClr>
                <a:schemeClr val="accent2"/>
              </a:buClr>
              <a:buSzPct val="85000"/>
              <a:buFont typeface="Wingdings" pitchFamily="2" charset="2"/>
              <a:buChar char="§"/>
              <a:tabLst/>
              <a:defRPr sz="4000" kern="1200">
                <a:solidFill>
                  <a:schemeClr val="tx1"/>
                </a:solidFill>
                <a:latin typeface="+mn-lt"/>
                <a:ea typeface="+mn-ea"/>
                <a:cs typeface="+mn-cs"/>
              </a:defRPr>
            </a:lvl4pPr>
            <a:lvl5pPr marL="1871663" indent="-393700" algn="l" defTabSz="1828709" rtl="0" eaLnBrk="1" latinLnBrk="0" hangingPunct="1">
              <a:lnSpc>
                <a:spcPct val="90000"/>
              </a:lnSpc>
              <a:spcBef>
                <a:spcPts val="1000"/>
              </a:spcBef>
              <a:buClr>
                <a:schemeClr val="accent2"/>
              </a:buClr>
              <a:buSzPct val="85000"/>
              <a:buFont typeface="Wingdings" panose="05000000000000000000" pitchFamily="2" charset="2"/>
              <a:buChar char="§"/>
              <a:tabLst/>
              <a:defRPr sz="4000" kern="1200">
                <a:solidFill>
                  <a:schemeClr val="tx1"/>
                </a:solidFill>
                <a:latin typeface="+mn-lt"/>
                <a:ea typeface="+mn-ea"/>
                <a:cs typeface="+mn-cs"/>
              </a:defRPr>
            </a:lvl5pPr>
            <a:lvl6pPr marL="5028949"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defTabSz="914355">
              <a:lnSpc>
                <a:spcPct val="120000"/>
              </a:lnSpc>
              <a:spcBef>
                <a:spcPts val="1000"/>
              </a:spcBef>
              <a:buClr>
                <a:srgbClr val="0066FF"/>
              </a:buClr>
              <a:buNone/>
              <a:defRPr/>
            </a:pPr>
            <a:r>
              <a:rPr lang="en-US" sz="1800" b="1" dirty="0">
                <a:latin typeface="Arial" panose="020B0604020202020204"/>
              </a:rPr>
              <a:t>Lorem ipsum</a:t>
            </a:r>
          </a:p>
          <a:p>
            <a:pPr marL="0" indent="0" defTabSz="914355">
              <a:lnSpc>
                <a:spcPct val="120000"/>
              </a:lnSpc>
              <a:spcBef>
                <a:spcPts val="1000"/>
              </a:spcBef>
              <a:buClr>
                <a:srgbClr val="0066FF"/>
              </a:buClr>
              <a:buNone/>
              <a:defRPr/>
            </a:pPr>
            <a:r>
              <a:rPr lang="en-US" sz="1400" dirty="0">
                <a:latin typeface="Arial" panose="020B0604020202020204"/>
              </a:rPr>
              <a:t>Lorem ipsum dolor sit </a:t>
            </a:r>
            <a:r>
              <a:rPr lang="en-US" sz="1400" dirty="0" err="1">
                <a:latin typeface="Arial" panose="020B0604020202020204"/>
              </a:rPr>
              <a:t>amet</a:t>
            </a:r>
            <a:r>
              <a:rPr lang="en-US" sz="1400" dirty="0">
                <a:latin typeface="Arial" panose="020B0604020202020204"/>
              </a:rPr>
              <a:t>, </a:t>
            </a:r>
            <a:r>
              <a:rPr lang="en-US" sz="1400" dirty="0" err="1">
                <a:latin typeface="Arial" panose="020B0604020202020204"/>
              </a:rPr>
              <a:t>consectetur</a:t>
            </a:r>
            <a:r>
              <a:rPr lang="en-US" sz="1400" dirty="0">
                <a:latin typeface="Arial" panose="020B0604020202020204"/>
              </a:rPr>
              <a:t> </a:t>
            </a:r>
            <a:r>
              <a:rPr lang="en-US" sz="1400" dirty="0" err="1">
                <a:latin typeface="Arial" panose="020B0604020202020204"/>
              </a:rPr>
              <a:t>adipiscing</a:t>
            </a:r>
            <a:r>
              <a:rPr lang="en-US" sz="1400" dirty="0">
                <a:latin typeface="Arial" panose="020B0604020202020204"/>
              </a:rPr>
              <a:t> </a:t>
            </a:r>
            <a:r>
              <a:rPr lang="en-US" sz="1400" dirty="0" err="1">
                <a:latin typeface="Arial" panose="020B0604020202020204"/>
              </a:rPr>
              <a:t>elit</a:t>
            </a:r>
            <a:r>
              <a:rPr lang="en-US" sz="1400" dirty="0">
                <a:latin typeface="Arial" panose="020B0604020202020204"/>
              </a:rPr>
              <a:t>, sed do </a:t>
            </a:r>
            <a:r>
              <a:rPr lang="en-US" sz="1400" dirty="0" err="1">
                <a:latin typeface="Arial" panose="020B0604020202020204"/>
              </a:rPr>
              <a:t>eiusmod</a:t>
            </a:r>
            <a:r>
              <a:rPr lang="en-US" sz="1400" dirty="0">
                <a:latin typeface="Arial" panose="020B0604020202020204"/>
              </a:rPr>
              <a:t> </a:t>
            </a:r>
            <a:r>
              <a:rPr lang="en-US" sz="1400" dirty="0" err="1">
                <a:latin typeface="Arial" panose="020B0604020202020204"/>
              </a:rPr>
              <a:t>tempor</a:t>
            </a:r>
            <a:r>
              <a:rPr lang="en-US" sz="1400" dirty="0">
                <a:latin typeface="Arial" panose="020B0604020202020204"/>
              </a:rPr>
              <a:t> </a:t>
            </a:r>
            <a:r>
              <a:rPr lang="en-US" sz="1400" dirty="0" err="1">
                <a:latin typeface="Arial" panose="020B0604020202020204"/>
              </a:rPr>
              <a:t>incididunt</a:t>
            </a:r>
            <a:r>
              <a:rPr lang="en-US" sz="1400" dirty="0">
                <a:latin typeface="Arial" panose="020B0604020202020204"/>
              </a:rPr>
              <a:t> </a:t>
            </a:r>
            <a:r>
              <a:rPr lang="en-US" sz="1400" dirty="0" err="1">
                <a:latin typeface="Arial" panose="020B0604020202020204"/>
              </a:rPr>
              <a:t>ut</a:t>
            </a:r>
            <a:r>
              <a:rPr lang="en-US" sz="1400" dirty="0">
                <a:latin typeface="Arial" panose="020B0604020202020204"/>
              </a:rPr>
              <a:t> </a:t>
            </a:r>
            <a:r>
              <a:rPr lang="en-US" sz="1400" dirty="0" err="1">
                <a:latin typeface="Arial" panose="020B0604020202020204"/>
              </a:rPr>
              <a:t>labore</a:t>
            </a:r>
            <a:r>
              <a:rPr lang="en-US" sz="1400" dirty="0">
                <a:latin typeface="Arial" panose="020B0604020202020204"/>
              </a:rPr>
              <a:t> et dolore magna </a:t>
            </a:r>
            <a:r>
              <a:rPr lang="en-US" sz="1400" dirty="0" err="1">
                <a:latin typeface="Arial" panose="020B0604020202020204"/>
              </a:rPr>
              <a:t>aliqua</a:t>
            </a:r>
            <a:r>
              <a:rPr lang="en-US" sz="1400" dirty="0">
                <a:latin typeface="Arial" panose="020B0604020202020204"/>
              </a:rPr>
              <a:t>. Ut </a:t>
            </a:r>
            <a:r>
              <a:rPr lang="en-US" sz="1400" dirty="0" err="1">
                <a:latin typeface="Arial" panose="020B0604020202020204"/>
              </a:rPr>
              <a:t>enim</a:t>
            </a:r>
            <a:r>
              <a:rPr lang="en-US" sz="1400" dirty="0">
                <a:latin typeface="Arial" panose="020B0604020202020204"/>
              </a:rPr>
              <a:t> ad minim </a:t>
            </a:r>
            <a:r>
              <a:rPr lang="en-US" sz="1400" dirty="0" err="1">
                <a:latin typeface="Arial" panose="020B0604020202020204"/>
              </a:rPr>
              <a:t>veniam</a:t>
            </a:r>
            <a:r>
              <a:rPr lang="en-US" sz="1400" dirty="0">
                <a:latin typeface="Arial" panose="020B0604020202020204"/>
              </a:rPr>
              <a:t>, </a:t>
            </a:r>
            <a:r>
              <a:rPr lang="en-US" sz="1400" dirty="0" err="1">
                <a:latin typeface="Arial" panose="020B0604020202020204"/>
              </a:rPr>
              <a:t>quis</a:t>
            </a:r>
            <a:r>
              <a:rPr lang="en-US" sz="1400" dirty="0">
                <a:latin typeface="Arial" panose="020B0604020202020204"/>
              </a:rPr>
              <a:t> </a:t>
            </a:r>
            <a:r>
              <a:rPr lang="en-US" sz="1400" dirty="0" err="1">
                <a:latin typeface="Arial" panose="020B0604020202020204"/>
              </a:rPr>
              <a:t>nostrud</a:t>
            </a:r>
            <a:r>
              <a:rPr lang="en-US" sz="1400" dirty="0">
                <a:latin typeface="Arial" panose="020B0604020202020204"/>
              </a:rPr>
              <a:t> exercitation </a:t>
            </a:r>
            <a:r>
              <a:rPr lang="en-US" sz="1400" dirty="0" err="1">
                <a:latin typeface="Arial" panose="020B0604020202020204"/>
              </a:rPr>
              <a:t>ullamco</a:t>
            </a:r>
            <a:r>
              <a:rPr lang="en-US" sz="1400" dirty="0">
                <a:latin typeface="Arial" panose="020B0604020202020204"/>
              </a:rPr>
              <a:t> </a:t>
            </a:r>
            <a:r>
              <a:rPr lang="en-US" sz="1400" dirty="0" err="1">
                <a:latin typeface="Arial" panose="020B0604020202020204"/>
              </a:rPr>
              <a:t>laboris</a:t>
            </a:r>
            <a:r>
              <a:rPr lang="en-US" sz="1400" dirty="0">
                <a:latin typeface="Arial" panose="020B0604020202020204"/>
              </a:rPr>
              <a:t> nisi </a:t>
            </a:r>
            <a:r>
              <a:rPr lang="en-US" sz="1400" dirty="0" err="1">
                <a:latin typeface="Arial" panose="020B0604020202020204"/>
              </a:rPr>
              <a:t>ut</a:t>
            </a:r>
            <a:r>
              <a:rPr lang="en-US" sz="1400" dirty="0">
                <a:latin typeface="Arial" panose="020B0604020202020204"/>
              </a:rPr>
              <a:t> </a:t>
            </a:r>
            <a:r>
              <a:rPr lang="en-US" sz="1400" dirty="0" err="1">
                <a:latin typeface="Arial" panose="020B0604020202020204"/>
              </a:rPr>
              <a:t>aliquip</a:t>
            </a:r>
            <a:r>
              <a:rPr lang="en-US" sz="1400" dirty="0">
                <a:latin typeface="Arial" panose="020B0604020202020204"/>
              </a:rPr>
              <a:t> ex </a:t>
            </a:r>
            <a:r>
              <a:rPr lang="en-US" sz="1400" dirty="0" err="1">
                <a:latin typeface="Arial" panose="020B0604020202020204"/>
              </a:rPr>
              <a:t>ea</a:t>
            </a:r>
            <a:r>
              <a:rPr lang="en-US" sz="1400" dirty="0">
                <a:latin typeface="Arial" panose="020B0604020202020204"/>
              </a:rPr>
              <a:t> </a:t>
            </a:r>
            <a:r>
              <a:rPr lang="en-US" sz="1400" dirty="0" err="1">
                <a:latin typeface="Arial" panose="020B0604020202020204"/>
              </a:rPr>
              <a:t>commodo</a:t>
            </a:r>
            <a:r>
              <a:rPr lang="en-US" sz="1400" dirty="0">
                <a:latin typeface="Arial" panose="020B0604020202020204"/>
              </a:rPr>
              <a:t> </a:t>
            </a:r>
            <a:r>
              <a:rPr lang="en-US" sz="1400" dirty="0" err="1">
                <a:latin typeface="Arial" panose="020B0604020202020204"/>
              </a:rPr>
              <a:t>consequat</a:t>
            </a:r>
            <a:r>
              <a:rPr lang="en-US" sz="1400" dirty="0">
                <a:latin typeface="Arial" panose="020B0604020202020204"/>
              </a:rPr>
              <a:t>.</a:t>
            </a:r>
          </a:p>
        </p:txBody>
      </p:sp>
      <p:sp>
        <p:nvSpPr>
          <p:cNvPr id="10" name="Content Placeholder 4">
            <a:extLst>
              <a:ext uri="{FF2B5EF4-FFF2-40B4-BE49-F238E27FC236}">
                <a16:creationId xmlns:a16="http://schemas.microsoft.com/office/drawing/2014/main" id="{CB573EB4-84DB-EA43-9593-9FDF1FFCF421}"/>
              </a:ext>
            </a:extLst>
          </p:cNvPr>
          <p:cNvSpPr txBox="1">
            <a:spLocks/>
          </p:cNvSpPr>
          <p:nvPr/>
        </p:nvSpPr>
        <p:spPr>
          <a:xfrm>
            <a:off x="9046429" y="2879396"/>
            <a:ext cx="2209795" cy="3240053"/>
          </a:xfrm>
          <a:prstGeom prst="rect">
            <a:avLst/>
          </a:prstGeom>
        </p:spPr>
        <p:txBody>
          <a:bodyPr vert="horz" lIns="45720" tIns="22860" rIns="45720" bIns="22860" rtlCol="0">
            <a:noAutofit/>
          </a:bodyPr>
          <a:lstStyle>
            <a:lvl1pPr marL="365125" indent="-365125" algn="l" defTabSz="1828709" rtl="0" eaLnBrk="1" latinLnBrk="0" hangingPunct="1">
              <a:lnSpc>
                <a:spcPct val="90000"/>
              </a:lnSpc>
              <a:spcBef>
                <a:spcPts val="2000"/>
              </a:spcBef>
              <a:buClr>
                <a:schemeClr val="accent2"/>
              </a:buClr>
              <a:buFont typeface="Arial" panose="020B0604020202020204" pitchFamily="34" charset="0"/>
              <a:buChar char="•"/>
              <a:tabLst/>
              <a:defRPr sz="4000" kern="1200">
                <a:solidFill>
                  <a:schemeClr val="tx1"/>
                </a:solidFill>
                <a:latin typeface="+mn-lt"/>
                <a:ea typeface="+mn-ea"/>
                <a:cs typeface="+mn-cs"/>
              </a:defRPr>
            </a:lvl1pPr>
            <a:lvl2pPr marL="719138" indent="-354013" algn="l" defTabSz="1828709" rtl="0" eaLnBrk="1" latinLnBrk="0" hangingPunct="1">
              <a:lnSpc>
                <a:spcPct val="90000"/>
              </a:lnSpc>
              <a:spcBef>
                <a:spcPts val="1000"/>
              </a:spcBef>
              <a:buClr>
                <a:schemeClr val="accent2"/>
              </a:buClr>
              <a:buSzPct val="90000"/>
              <a:buFont typeface="System Font Regular"/>
              <a:buChar char="◦"/>
              <a:tabLst/>
              <a:defRPr sz="4000" kern="1200">
                <a:solidFill>
                  <a:schemeClr val="tx1"/>
                </a:solidFill>
                <a:latin typeface="+mn-lt"/>
                <a:ea typeface="+mn-ea"/>
                <a:cs typeface="+mn-cs"/>
              </a:defRPr>
            </a:lvl2pPr>
            <a:lvl3pPr marL="1112838" indent="-354013" algn="l" defTabSz="1828709" rtl="0" eaLnBrk="1" latinLnBrk="0" hangingPunct="1">
              <a:lnSpc>
                <a:spcPct val="90000"/>
              </a:lnSpc>
              <a:spcBef>
                <a:spcPts val="1000"/>
              </a:spcBef>
              <a:buClr>
                <a:schemeClr val="accent2"/>
              </a:buClr>
              <a:buSzPct val="85000"/>
              <a:buFont typeface="Wingdings" pitchFamily="2" charset="2"/>
              <a:buChar char="§"/>
              <a:tabLst/>
              <a:defRPr sz="4000" kern="1200">
                <a:solidFill>
                  <a:schemeClr val="tx1"/>
                </a:solidFill>
                <a:latin typeface="+mn-lt"/>
                <a:ea typeface="+mn-ea"/>
                <a:cs typeface="+mn-cs"/>
              </a:defRPr>
            </a:lvl3pPr>
            <a:lvl4pPr marL="1477963" indent="-404813" algn="l" defTabSz="1828709" rtl="0" eaLnBrk="1" latinLnBrk="0" hangingPunct="1">
              <a:lnSpc>
                <a:spcPct val="90000"/>
              </a:lnSpc>
              <a:spcBef>
                <a:spcPts val="1000"/>
              </a:spcBef>
              <a:buClr>
                <a:schemeClr val="accent2"/>
              </a:buClr>
              <a:buSzPct val="85000"/>
              <a:buFont typeface="Wingdings" pitchFamily="2" charset="2"/>
              <a:buChar char="§"/>
              <a:tabLst/>
              <a:defRPr sz="4000" kern="1200">
                <a:solidFill>
                  <a:schemeClr val="tx1"/>
                </a:solidFill>
                <a:latin typeface="+mn-lt"/>
                <a:ea typeface="+mn-ea"/>
                <a:cs typeface="+mn-cs"/>
              </a:defRPr>
            </a:lvl4pPr>
            <a:lvl5pPr marL="1871663" indent="-393700" algn="l" defTabSz="1828709" rtl="0" eaLnBrk="1" latinLnBrk="0" hangingPunct="1">
              <a:lnSpc>
                <a:spcPct val="90000"/>
              </a:lnSpc>
              <a:spcBef>
                <a:spcPts val="1000"/>
              </a:spcBef>
              <a:buClr>
                <a:schemeClr val="accent2"/>
              </a:buClr>
              <a:buSzPct val="85000"/>
              <a:buFont typeface="Wingdings" panose="05000000000000000000" pitchFamily="2" charset="2"/>
              <a:buChar char="§"/>
              <a:tabLst/>
              <a:defRPr sz="4000" kern="1200">
                <a:solidFill>
                  <a:schemeClr val="tx1"/>
                </a:solidFill>
                <a:latin typeface="+mn-lt"/>
                <a:ea typeface="+mn-ea"/>
                <a:cs typeface="+mn-cs"/>
              </a:defRPr>
            </a:lvl5pPr>
            <a:lvl6pPr marL="5028949"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indent="0" defTabSz="914355">
              <a:lnSpc>
                <a:spcPct val="120000"/>
              </a:lnSpc>
              <a:spcBef>
                <a:spcPts val="1000"/>
              </a:spcBef>
              <a:buClr>
                <a:srgbClr val="0066FF"/>
              </a:buClr>
              <a:buNone/>
              <a:defRPr/>
            </a:pPr>
            <a:r>
              <a:rPr lang="en-US" sz="1800" b="1" dirty="0">
                <a:latin typeface="Arial" panose="020B0604020202020204"/>
              </a:rPr>
              <a:t>Lorem ipsum</a:t>
            </a:r>
          </a:p>
          <a:p>
            <a:pPr marL="0" indent="0" defTabSz="914355">
              <a:lnSpc>
                <a:spcPct val="120000"/>
              </a:lnSpc>
              <a:spcBef>
                <a:spcPts val="1000"/>
              </a:spcBef>
              <a:buClr>
                <a:srgbClr val="0066FF"/>
              </a:buClr>
              <a:buNone/>
              <a:defRPr/>
            </a:pPr>
            <a:r>
              <a:rPr lang="en-US" sz="1400" dirty="0">
                <a:latin typeface="Arial" panose="020B0604020202020204"/>
              </a:rPr>
              <a:t>Lorem ipsum dolor sit </a:t>
            </a:r>
            <a:r>
              <a:rPr lang="en-US" sz="1400" dirty="0" err="1">
                <a:latin typeface="Arial" panose="020B0604020202020204"/>
              </a:rPr>
              <a:t>amet</a:t>
            </a:r>
            <a:r>
              <a:rPr lang="en-US" sz="1400" dirty="0">
                <a:latin typeface="Arial" panose="020B0604020202020204"/>
              </a:rPr>
              <a:t>, </a:t>
            </a:r>
            <a:r>
              <a:rPr lang="en-US" sz="1400" dirty="0" err="1">
                <a:latin typeface="Arial" panose="020B0604020202020204"/>
              </a:rPr>
              <a:t>consectetur</a:t>
            </a:r>
            <a:r>
              <a:rPr lang="en-US" sz="1400" dirty="0">
                <a:latin typeface="Arial" panose="020B0604020202020204"/>
              </a:rPr>
              <a:t> </a:t>
            </a:r>
            <a:r>
              <a:rPr lang="en-US" sz="1400" dirty="0" err="1">
                <a:latin typeface="Arial" panose="020B0604020202020204"/>
              </a:rPr>
              <a:t>adipiscing</a:t>
            </a:r>
            <a:r>
              <a:rPr lang="en-US" sz="1400" dirty="0">
                <a:latin typeface="Arial" panose="020B0604020202020204"/>
              </a:rPr>
              <a:t> </a:t>
            </a:r>
            <a:r>
              <a:rPr lang="en-US" sz="1400" dirty="0" err="1">
                <a:latin typeface="Arial" panose="020B0604020202020204"/>
              </a:rPr>
              <a:t>elit</a:t>
            </a:r>
            <a:r>
              <a:rPr lang="en-US" sz="1400" dirty="0">
                <a:latin typeface="Arial" panose="020B0604020202020204"/>
              </a:rPr>
              <a:t>, sed do </a:t>
            </a:r>
            <a:r>
              <a:rPr lang="en-US" sz="1400" dirty="0" err="1">
                <a:latin typeface="Arial" panose="020B0604020202020204"/>
              </a:rPr>
              <a:t>eiusmod</a:t>
            </a:r>
            <a:r>
              <a:rPr lang="en-US" sz="1400" dirty="0">
                <a:latin typeface="Arial" panose="020B0604020202020204"/>
              </a:rPr>
              <a:t> </a:t>
            </a:r>
            <a:r>
              <a:rPr lang="en-US" sz="1400" dirty="0" err="1">
                <a:latin typeface="Arial" panose="020B0604020202020204"/>
              </a:rPr>
              <a:t>tempor</a:t>
            </a:r>
            <a:r>
              <a:rPr lang="en-US" sz="1400" dirty="0">
                <a:latin typeface="Arial" panose="020B0604020202020204"/>
              </a:rPr>
              <a:t> </a:t>
            </a:r>
            <a:r>
              <a:rPr lang="en-US" sz="1400" dirty="0" err="1">
                <a:latin typeface="Arial" panose="020B0604020202020204"/>
              </a:rPr>
              <a:t>incididunt</a:t>
            </a:r>
            <a:r>
              <a:rPr lang="en-US" sz="1400" dirty="0">
                <a:latin typeface="Arial" panose="020B0604020202020204"/>
              </a:rPr>
              <a:t> </a:t>
            </a:r>
            <a:r>
              <a:rPr lang="en-US" sz="1400" dirty="0" err="1">
                <a:latin typeface="Arial" panose="020B0604020202020204"/>
              </a:rPr>
              <a:t>ut</a:t>
            </a:r>
            <a:r>
              <a:rPr lang="en-US" sz="1400" dirty="0">
                <a:latin typeface="Arial" panose="020B0604020202020204"/>
              </a:rPr>
              <a:t> </a:t>
            </a:r>
            <a:r>
              <a:rPr lang="en-US" sz="1400" dirty="0" err="1">
                <a:latin typeface="Arial" panose="020B0604020202020204"/>
              </a:rPr>
              <a:t>labore</a:t>
            </a:r>
            <a:r>
              <a:rPr lang="en-US" sz="1400" dirty="0">
                <a:latin typeface="Arial" panose="020B0604020202020204"/>
              </a:rPr>
              <a:t> et dolore magna </a:t>
            </a:r>
            <a:r>
              <a:rPr lang="en-US" sz="1400" dirty="0" err="1">
                <a:latin typeface="Arial" panose="020B0604020202020204"/>
              </a:rPr>
              <a:t>aliqua</a:t>
            </a:r>
            <a:r>
              <a:rPr lang="en-US" sz="1400" dirty="0">
                <a:latin typeface="Arial" panose="020B0604020202020204"/>
              </a:rPr>
              <a:t>. Ut </a:t>
            </a:r>
            <a:r>
              <a:rPr lang="en-US" sz="1400" dirty="0" err="1">
                <a:latin typeface="Arial" panose="020B0604020202020204"/>
              </a:rPr>
              <a:t>enim</a:t>
            </a:r>
            <a:r>
              <a:rPr lang="en-US" sz="1400" dirty="0">
                <a:latin typeface="Arial" panose="020B0604020202020204"/>
              </a:rPr>
              <a:t> ad minim </a:t>
            </a:r>
            <a:r>
              <a:rPr lang="en-US" sz="1400" dirty="0" err="1">
                <a:latin typeface="Arial" panose="020B0604020202020204"/>
              </a:rPr>
              <a:t>veniam</a:t>
            </a:r>
            <a:r>
              <a:rPr lang="en-US" sz="1400" dirty="0">
                <a:latin typeface="Arial" panose="020B0604020202020204"/>
              </a:rPr>
              <a:t>, </a:t>
            </a:r>
            <a:r>
              <a:rPr lang="en-US" sz="1400" dirty="0" err="1">
                <a:latin typeface="Arial" panose="020B0604020202020204"/>
              </a:rPr>
              <a:t>quis</a:t>
            </a:r>
            <a:r>
              <a:rPr lang="en-US" sz="1400" dirty="0">
                <a:latin typeface="Arial" panose="020B0604020202020204"/>
              </a:rPr>
              <a:t> </a:t>
            </a:r>
            <a:r>
              <a:rPr lang="en-US" sz="1400" dirty="0" err="1">
                <a:latin typeface="Arial" panose="020B0604020202020204"/>
              </a:rPr>
              <a:t>nostrud</a:t>
            </a:r>
            <a:r>
              <a:rPr lang="en-US" sz="1400" dirty="0">
                <a:latin typeface="Arial" panose="020B0604020202020204"/>
              </a:rPr>
              <a:t> exercitation </a:t>
            </a:r>
            <a:r>
              <a:rPr lang="en-US" sz="1400" dirty="0" err="1">
                <a:latin typeface="Arial" panose="020B0604020202020204"/>
              </a:rPr>
              <a:t>ullamco</a:t>
            </a:r>
            <a:r>
              <a:rPr lang="en-US" sz="1400" dirty="0">
                <a:latin typeface="Arial" panose="020B0604020202020204"/>
              </a:rPr>
              <a:t> </a:t>
            </a:r>
            <a:r>
              <a:rPr lang="en-US" sz="1400" dirty="0" err="1">
                <a:latin typeface="Arial" panose="020B0604020202020204"/>
              </a:rPr>
              <a:t>laboris</a:t>
            </a:r>
            <a:r>
              <a:rPr lang="en-US" sz="1400" dirty="0">
                <a:latin typeface="Arial" panose="020B0604020202020204"/>
              </a:rPr>
              <a:t> nisi </a:t>
            </a:r>
            <a:r>
              <a:rPr lang="en-US" sz="1400" dirty="0" err="1">
                <a:latin typeface="Arial" panose="020B0604020202020204"/>
              </a:rPr>
              <a:t>ut</a:t>
            </a:r>
            <a:r>
              <a:rPr lang="en-US" sz="1400" dirty="0">
                <a:latin typeface="Arial" panose="020B0604020202020204"/>
              </a:rPr>
              <a:t> </a:t>
            </a:r>
            <a:r>
              <a:rPr lang="en-US" sz="1400" dirty="0" err="1">
                <a:latin typeface="Arial" panose="020B0604020202020204"/>
              </a:rPr>
              <a:t>aliquip</a:t>
            </a:r>
            <a:r>
              <a:rPr lang="en-US" sz="1400" dirty="0">
                <a:latin typeface="Arial" panose="020B0604020202020204"/>
              </a:rPr>
              <a:t> ex </a:t>
            </a:r>
            <a:r>
              <a:rPr lang="en-US" sz="1400" dirty="0" err="1">
                <a:latin typeface="Arial" panose="020B0604020202020204"/>
              </a:rPr>
              <a:t>ea</a:t>
            </a:r>
            <a:r>
              <a:rPr lang="en-US" sz="1400" dirty="0">
                <a:latin typeface="Arial" panose="020B0604020202020204"/>
              </a:rPr>
              <a:t> </a:t>
            </a:r>
            <a:r>
              <a:rPr lang="en-US" sz="1400" dirty="0" err="1">
                <a:latin typeface="Arial" panose="020B0604020202020204"/>
              </a:rPr>
              <a:t>commodo</a:t>
            </a:r>
            <a:r>
              <a:rPr lang="en-US" sz="1400" dirty="0">
                <a:latin typeface="Arial" panose="020B0604020202020204"/>
              </a:rPr>
              <a:t> </a:t>
            </a:r>
            <a:r>
              <a:rPr lang="en-US" sz="1400" dirty="0" err="1">
                <a:latin typeface="Arial" panose="020B0604020202020204"/>
              </a:rPr>
              <a:t>consequat</a:t>
            </a:r>
            <a:r>
              <a:rPr lang="en-US" sz="1400" dirty="0">
                <a:latin typeface="Arial" panose="020B0604020202020204"/>
              </a:rPr>
              <a:t>.</a:t>
            </a:r>
          </a:p>
        </p:txBody>
      </p:sp>
    </p:spTree>
    <p:extLst>
      <p:ext uri="{BB962C8B-B14F-4D97-AF65-F5344CB8AC3E}">
        <p14:creationId xmlns:p14="http://schemas.microsoft.com/office/powerpoint/2010/main" val="1103162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7C60AA-274E-BB42-8C71-3CE3BAF879CE}"/>
              </a:ext>
            </a:extLst>
          </p:cNvPr>
          <p:cNvSpPr>
            <a:spLocks noGrp="1"/>
          </p:cNvSpPr>
          <p:nvPr>
            <p:ph type="title"/>
          </p:nvPr>
        </p:nvSpPr>
        <p:spPr/>
        <p:txBody>
          <a:bodyPr/>
          <a:lstStyle/>
          <a:p>
            <a:r>
              <a:rPr lang="en-US" dirty="0"/>
              <a:t>Process/Timeline</a:t>
            </a:r>
          </a:p>
        </p:txBody>
      </p:sp>
      <p:sp>
        <p:nvSpPr>
          <p:cNvPr id="127" name="Pentagon 126">
            <a:extLst>
              <a:ext uri="{FF2B5EF4-FFF2-40B4-BE49-F238E27FC236}">
                <a16:creationId xmlns:a16="http://schemas.microsoft.com/office/drawing/2014/main" id="{8F4D7AD8-4938-451D-B27B-2AD34239AEAC}"/>
              </a:ext>
            </a:extLst>
          </p:cNvPr>
          <p:cNvSpPr/>
          <p:nvPr/>
        </p:nvSpPr>
        <p:spPr>
          <a:xfrm>
            <a:off x="876800" y="3457587"/>
            <a:ext cx="10369873" cy="268174"/>
          </a:xfrm>
          <a:prstGeom prst="homePlate">
            <a:avLst/>
          </a:prstGeom>
          <a:gradFill flip="none" rotWithShape="1">
            <a:gsLst>
              <a:gs pos="0">
                <a:schemeClr val="accent1"/>
              </a:gs>
              <a:gs pos="100000">
                <a:schemeClr val="accent2"/>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a:solidFill>
                <a:schemeClr val="lt1"/>
              </a:solidFill>
              <a:latin typeface="+mn-lt"/>
              <a:ea typeface="+mn-ea"/>
              <a:cs typeface="+mn-cs"/>
            </a:endParaRPr>
          </a:p>
        </p:txBody>
      </p:sp>
      <p:sp>
        <p:nvSpPr>
          <p:cNvPr id="130" name="Oval 129">
            <a:extLst>
              <a:ext uri="{FF2B5EF4-FFF2-40B4-BE49-F238E27FC236}">
                <a16:creationId xmlns:a16="http://schemas.microsoft.com/office/drawing/2014/main" id="{559F182D-E00C-4AE6-B880-2E83D80955E4}"/>
              </a:ext>
            </a:extLst>
          </p:cNvPr>
          <p:cNvSpPr/>
          <p:nvPr/>
        </p:nvSpPr>
        <p:spPr>
          <a:xfrm>
            <a:off x="614039" y="3219960"/>
            <a:ext cx="743440" cy="743430"/>
          </a:xfrm>
          <a:prstGeom prst="ellipse">
            <a:avLst/>
          </a:prstGeom>
          <a:solidFill>
            <a:schemeClr val="accent2">
              <a:lumMod val="75000"/>
            </a:schemeClr>
          </a:solidFill>
          <a:ln w="25400" cap="flat" cmpd="sng" algn="ctr">
            <a:solidFill>
              <a:schemeClr val="bg1"/>
            </a:solidFill>
            <a:prstDash val="solid"/>
            <a:miter lim="800000"/>
          </a:ln>
          <a:effectLst/>
        </p:spPr>
        <p:txBody>
          <a:bodyPr lIns="0" tIns="0" rIns="0" bIns="0" rtlCol="0" anchor="ctr"/>
          <a:lstStyle/>
          <a:p>
            <a:pPr algn="ctr" defTabSz="457200">
              <a:defRPr/>
            </a:pPr>
            <a:endParaRPr lang="en-US" sz="1200" kern="0">
              <a:solidFill>
                <a:srgbClr val="FFFFFF"/>
              </a:solidFill>
              <a:latin typeface="Arial" panose="020B0604020202020204"/>
            </a:endParaRPr>
          </a:p>
        </p:txBody>
      </p:sp>
      <p:cxnSp>
        <p:nvCxnSpPr>
          <p:cNvPr id="131" name="Straight Connector 130">
            <a:extLst>
              <a:ext uri="{FF2B5EF4-FFF2-40B4-BE49-F238E27FC236}">
                <a16:creationId xmlns:a16="http://schemas.microsoft.com/office/drawing/2014/main" id="{36720115-CD5B-42D7-ACEF-66A3F1BD9B40}"/>
              </a:ext>
            </a:extLst>
          </p:cNvPr>
          <p:cNvCxnSpPr>
            <a:cxnSpLocks/>
          </p:cNvCxnSpPr>
          <p:nvPr/>
        </p:nvCxnSpPr>
        <p:spPr>
          <a:xfrm>
            <a:off x="2328908" y="3312757"/>
            <a:ext cx="0" cy="1879112"/>
          </a:xfrm>
          <a:prstGeom prst="line">
            <a:avLst/>
          </a:prstGeom>
          <a:noFill/>
          <a:ln w="28575" cap="rnd" cmpd="sng" algn="ctr">
            <a:solidFill>
              <a:srgbClr val="0066FF"/>
            </a:solidFill>
            <a:prstDash val="sysDot"/>
            <a:miter lim="800000"/>
          </a:ln>
          <a:effectLst/>
        </p:spPr>
      </p:cxnSp>
      <p:sp>
        <p:nvSpPr>
          <p:cNvPr id="132" name="Oval 131">
            <a:extLst>
              <a:ext uri="{FF2B5EF4-FFF2-40B4-BE49-F238E27FC236}">
                <a16:creationId xmlns:a16="http://schemas.microsoft.com/office/drawing/2014/main" id="{99F5E969-EE32-49CF-BC33-6CDECEF0F000}"/>
              </a:ext>
            </a:extLst>
          </p:cNvPr>
          <p:cNvSpPr>
            <a:spLocks noChangeAspect="1"/>
          </p:cNvSpPr>
          <p:nvPr/>
        </p:nvSpPr>
        <p:spPr>
          <a:xfrm>
            <a:off x="2256908" y="4616571"/>
            <a:ext cx="144000" cy="144000"/>
          </a:xfrm>
          <a:prstGeom prst="ellipse">
            <a:avLst/>
          </a:prstGeom>
          <a:solidFill>
            <a:srgbClr val="0066FF"/>
          </a:solidFill>
          <a:ln w="12700" cap="flat" cmpd="sng" algn="ctr">
            <a:noFill/>
            <a:prstDash val="solid"/>
            <a:miter lim="800000"/>
          </a:ln>
          <a:effectLst/>
        </p:spPr>
        <p:txBody>
          <a:bodyPr lIns="0" tIns="0" rIns="0" bIns="0" rtlCol="0" anchor="ctr"/>
          <a:lstStyle/>
          <a:p>
            <a:pPr algn="ctr" defTabSz="457200">
              <a:defRPr/>
            </a:pPr>
            <a:endParaRPr lang="en-US" sz="1200" kern="0">
              <a:solidFill>
                <a:srgbClr val="FFFFFF"/>
              </a:solidFill>
              <a:latin typeface="Arial" panose="020B0604020202020204"/>
            </a:endParaRPr>
          </a:p>
        </p:txBody>
      </p:sp>
      <p:sp>
        <p:nvSpPr>
          <p:cNvPr id="134" name="Oval 133">
            <a:extLst>
              <a:ext uri="{FF2B5EF4-FFF2-40B4-BE49-F238E27FC236}">
                <a16:creationId xmlns:a16="http://schemas.microsoft.com/office/drawing/2014/main" id="{43406EAE-BE95-4E31-B5E9-F5CCB212935B}"/>
              </a:ext>
            </a:extLst>
          </p:cNvPr>
          <p:cNvSpPr>
            <a:spLocks noChangeAspect="1"/>
          </p:cNvSpPr>
          <p:nvPr/>
        </p:nvSpPr>
        <p:spPr>
          <a:xfrm>
            <a:off x="2256908" y="5150960"/>
            <a:ext cx="144000" cy="144000"/>
          </a:xfrm>
          <a:prstGeom prst="ellipse">
            <a:avLst/>
          </a:prstGeom>
          <a:solidFill>
            <a:srgbClr val="0066FF"/>
          </a:solidFill>
          <a:ln w="12700" cap="flat" cmpd="sng" algn="ctr">
            <a:noFill/>
            <a:prstDash val="solid"/>
            <a:miter lim="800000"/>
          </a:ln>
          <a:effectLst/>
        </p:spPr>
        <p:txBody>
          <a:bodyPr lIns="0" tIns="0" rIns="0" bIns="0" rtlCol="0" anchor="ctr"/>
          <a:lstStyle/>
          <a:p>
            <a:pPr algn="ctr" defTabSz="457200">
              <a:defRPr/>
            </a:pPr>
            <a:endParaRPr lang="en-US" sz="1200" kern="0">
              <a:solidFill>
                <a:srgbClr val="FFFFFF"/>
              </a:solidFill>
              <a:latin typeface="Arial" panose="020B0604020202020204"/>
            </a:endParaRPr>
          </a:p>
        </p:txBody>
      </p:sp>
      <p:cxnSp>
        <p:nvCxnSpPr>
          <p:cNvPr id="142" name="Straight Connector 141">
            <a:extLst>
              <a:ext uri="{FF2B5EF4-FFF2-40B4-BE49-F238E27FC236}">
                <a16:creationId xmlns:a16="http://schemas.microsoft.com/office/drawing/2014/main" id="{F4CE4AC0-95A2-4303-95C3-6AD85C094714}"/>
              </a:ext>
            </a:extLst>
          </p:cNvPr>
          <p:cNvCxnSpPr>
            <a:cxnSpLocks/>
          </p:cNvCxnSpPr>
          <p:nvPr/>
        </p:nvCxnSpPr>
        <p:spPr>
          <a:xfrm>
            <a:off x="3942780" y="2031809"/>
            <a:ext cx="0" cy="1744084"/>
          </a:xfrm>
          <a:prstGeom prst="line">
            <a:avLst/>
          </a:prstGeom>
          <a:noFill/>
          <a:ln w="28575" cap="rnd" cmpd="sng" algn="ctr">
            <a:solidFill>
              <a:srgbClr val="0066FF"/>
            </a:solidFill>
            <a:prstDash val="sysDot"/>
            <a:miter lim="800000"/>
          </a:ln>
          <a:effectLst/>
        </p:spPr>
      </p:cxnSp>
      <p:cxnSp>
        <p:nvCxnSpPr>
          <p:cNvPr id="144" name="Straight Connector 143">
            <a:extLst>
              <a:ext uri="{FF2B5EF4-FFF2-40B4-BE49-F238E27FC236}">
                <a16:creationId xmlns:a16="http://schemas.microsoft.com/office/drawing/2014/main" id="{5F0B8C35-1D1C-4082-8A31-7DFA6499B3FE}"/>
              </a:ext>
            </a:extLst>
          </p:cNvPr>
          <p:cNvCxnSpPr>
            <a:cxnSpLocks/>
          </p:cNvCxnSpPr>
          <p:nvPr/>
        </p:nvCxnSpPr>
        <p:spPr>
          <a:xfrm>
            <a:off x="5483434" y="3312757"/>
            <a:ext cx="0" cy="1914626"/>
          </a:xfrm>
          <a:prstGeom prst="line">
            <a:avLst/>
          </a:prstGeom>
          <a:noFill/>
          <a:ln w="28575" cap="rnd" cmpd="sng" algn="ctr">
            <a:solidFill>
              <a:srgbClr val="0066FF"/>
            </a:solidFill>
            <a:prstDash val="sysDot"/>
            <a:miter lim="800000"/>
          </a:ln>
          <a:effectLst/>
        </p:spPr>
      </p:cxnSp>
      <p:sp>
        <p:nvSpPr>
          <p:cNvPr id="145" name="Oval 144">
            <a:extLst>
              <a:ext uri="{FF2B5EF4-FFF2-40B4-BE49-F238E27FC236}">
                <a16:creationId xmlns:a16="http://schemas.microsoft.com/office/drawing/2014/main" id="{236AA73F-3E13-42E3-B7F4-2B027AB95D7A}"/>
              </a:ext>
            </a:extLst>
          </p:cNvPr>
          <p:cNvSpPr>
            <a:spLocks noChangeAspect="1"/>
          </p:cNvSpPr>
          <p:nvPr/>
        </p:nvSpPr>
        <p:spPr>
          <a:xfrm>
            <a:off x="5411434" y="4616571"/>
            <a:ext cx="144000" cy="144000"/>
          </a:xfrm>
          <a:prstGeom prst="ellipse">
            <a:avLst/>
          </a:prstGeom>
          <a:solidFill>
            <a:srgbClr val="0066FF"/>
          </a:solidFill>
          <a:ln w="12700" cap="flat" cmpd="sng" algn="ctr">
            <a:noFill/>
            <a:prstDash val="solid"/>
            <a:miter lim="800000"/>
          </a:ln>
          <a:effectLst/>
        </p:spPr>
        <p:txBody>
          <a:bodyPr lIns="0" tIns="0" rIns="0" bIns="0" rtlCol="0" anchor="ctr"/>
          <a:lstStyle/>
          <a:p>
            <a:pPr algn="ctr" defTabSz="457200">
              <a:defRPr/>
            </a:pPr>
            <a:endParaRPr lang="en-US" sz="1200" kern="0">
              <a:solidFill>
                <a:srgbClr val="FFFFFF"/>
              </a:solidFill>
              <a:latin typeface="Arial" panose="020B0604020202020204"/>
            </a:endParaRPr>
          </a:p>
        </p:txBody>
      </p:sp>
      <p:sp>
        <p:nvSpPr>
          <p:cNvPr id="147" name="Oval 146">
            <a:extLst>
              <a:ext uri="{FF2B5EF4-FFF2-40B4-BE49-F238E27FC236}">
                <a16:creationId xmlns:a16="http://schemas.microsoft.com/office/drawing/2014/main" id="{E75DD161-892A-4649-BD56-2A236814B887}"/>
              </a:ext>
            </a:extLst>
          </p:cNvPr>
          <p:cNvSpPr>
            <a:spLocks noChangeAspect="1"/>
          </p:cNvSpPr>
          <p:nvPr/>
        </p:nvSpPr>
        <p:spPr>
          <a:xfrm>
            <a:off x="5411434" y="5138082"/>
            <a:ext cx="144000" cy="144000"/>
          </a:xfrm>
          <a:prstGeom prst="ellipse">
            <a:avLst/>
          </a:prstGeom>
          <a:solidFill>
            <a:srgbClr val="0066FF"/>
          </a:solidFill>
          <a:ln w="12700" cap="flat" cmpd="sng" algn="ctr">
            <a:noFill/>
            <a:prstDash val="solid"/>
            <a:miter lim="800000"/>
          </a:ln>
          <a:effectLst/>
        </p:spPr>
        <p:txBody>
          <a:bodyPr lIns="0" tIns="0" rIns="0" bIns="0" rtlCol="0" anchor="ctr"/>
          <a:lstStyle/>
          <a:p>
            <a:pPr algn="ctr" defTabSz="457200">
              <a:defRPr/>
            </a:pPr>
            <a:endParaRPr lang="en-US" sz="1200" kern="0">
              <a:solidFill>
                <a:srgbClr val="FFFFFF"/>
              </a:solidFill>
              <a:latin typeface="Arial" panose="020B0604020202020204"/>
            </a:endParaRPr>
          </a:p>
        </p:txBody>
      </p:sp>
      <p:cxnSp>
        <p:nvCxnSpPr>
          <p:cNvPr id="155" name="Straight Connector 154">
            <a:extLst>
              <a:ext uri="{FF2B5EF4-FFF2-40B4-BE49-F238E27FC236}">
                <a16:creationId xmlns:a16="http://schemas.microsoft.com/office/drawing/2014/main" id="{EECB106E-F7A0-4A9F-85B9-18130B81AFD7}"/>
              </a:ext>
            </a:extLst>
          </p:cNvPr>
          <p:cNvCxnSpPr>
            <a:cxnSpLocks/>
          </p:cNvCxnSpPr>
          <p:nvPr/>
        </p:nvCxnSpPr>
        <p:spPr>
          <a:xfrm>
            <a:off x="7155496" y="2040354"/>
            <a:ext cx="0" cy="1744084"/>
          </a:xfrm>
          <a:prstGeom prst="line">
            <a:avLst/>
          </a:prstGeom>
          <a:noFill/>
          <a:ln w="28575" cap="rnd" cmpd="sng" algn="ctr">
            <a:solidFill>
              <a:srgbClr val="0066FF"/>
            </a:solidFill>
            <a:prstDash val="sysDot"/>
            <a:miter lim="800000"/>
          </a:ln>
          <a:effectLst/>
        </p:spPr>
      </p:cxnSp>
      <p:sp>
        <p:nvSpPr>
          <p:cNvPr id="150" name="Oval 149">
            <a:extLst>
              <a:ext uri="{FF2B5EF4-FFF2-40B4-BE49-F238E27FC236}">
                <a16:creationId xmlns:a16="http://schemas.microsoft.com/office/drawing/2014/main" id="{09CBBADD-1AF9-4744-BA90-03EBCDDF6053}"/>
              </a:ext>
            </a:extLst>
          </p:cNvPr>
          <p:cNvSpPr>
            <a:spLocks noChangeAspect="1"/>
          </p:cNvSpPr>
          <p:nvPr/>
        </p:nvSpPr>
        <p:spPr>
          <a:xfrm>
            <a:off x="7091809" y="2022651"/>
            <a:ext cx="144000" cy="144000"/>
          </a:xfrm>
          <a:prstGeom prst="ellipse">
            <a:avLst/>
          </a:prstGeom>
          <a:solidFill>
            <a:srgbClr val="0066FF"/>
          </a:solidFill>
          <a:ln w="12700" cap="flat" cmpd="sng" algn="ctr">
            <a:noFill/>
            <a:prstDash val="solid"/>
            <a:miter lim="800000"/>
          </a:ln>
          <a:effectLst/>
        </p:spPr>
        <p:txBody>
          <a:bodyPr lIns="0" tIns="0" rIns="0" bIns="0" rtlCol="0" anchor="ctr"/>
          <a:lstStyle/>
          <a:p>
            <a:pPr algn="ctr" defTabSz="457200">
              <a:defRPr/>
            </a:pPr>
            <a:endParaRPr lang="en-US" sz="1200" kern="0">
              <a:solidFill>
                <a:srgbClr val="FFFFFF"/>
              </a:solidFill>
              <a:latin typeface="Arial" panose="020B0604020202020204"/>
            </a:endParaRPr>
          </a:p>
        </p:txBody>
      </p:sp>
      <p:sp>
        <p:nvSpPr>
          <p:cNvPr id="151" name="Oval 150">
            <a:extLst>
              <a:ext uri="{FF2B5EF4-FFF2-40B4-BE49-F238E27FC236}">
                <a16:creationId xmlns:a16="http://schemas.microsoft.com/office/drawing/2014/main" id="{A6F39C5A-0BC7-4D41-B9CA-E2CFE7CB4ABB}"/>
              </a:ext>
            </a:extLst>
          </p:cNvPr>
          <p:cNvSpPr>
            <a:spLocks noChangeAspect="1"/>
          </p:cNvSpPr>
          <p:nvPr/>
        </p:nvSpPr>
        <p:spPr>
          <a:xfrm>
            <a:off x="7091809" y="2510642"/>
            <a:ext cx="144000" cy="144000"/>
          </a:xfrm>
          <a:prstGeom prst="ellipse">
            <a:avLst/>
          </a:prstGeom>
          <a:solidFill>
            <a:srgbClr val="0066FF"/>
          </a:solidFill>
          <a:ln w="12700" cap="flat" cmpd="sng" algn="ctr">
            <a:noFill/>
            <a:prstDash val="solid"/>
            <a:miter lim="800000"/>
          </a:ln>
          <a:effectLst/>
        </p:spPr>
        <p:txBody>
          <a:bodyPr lIns="0" tIns="0" rIns="0" bIns="0" rtlCol="0" anchor="ctr"/>
          <a:lstStyle/>
          <a:p>
            <a:pPr algn="ctr" defTabSz="457200">
              <a:defRPr/>
            </a:pPr>
            <a:endParaRPr lang="en-US" sz="1200" kern="0">
              <a:solidFill>
                <a:srgbClr val="FFFFFF"/>
              </a:solidFill>
              <a:latin typeface="Arial" panose="020B0604020202020204"/>
            </a:endParaRPr>
          </a:p>
        </p:txBody>
      </p:sp>
      <p:cxnSp>
        <p:nvCxnSpPr>
          <p:cNvPr id="157" name="Straight Connector 156">
            <a:extLst>
              <a:ext uri="{FF2B5EF4-FFF2-40B4-BE49-F238E27FC236}">
                <a16:creationId xmlns:a16="http://schemas.microsoft.com/office/drawing/2014/main" id="{28EF3462-6A78-4E98-BF7B-32B4398D35DE}"/>
              </a:ext>
            </a:extLst>
          </p:cNvPr>
          <p:cNvCxnSpPr>
            <a:cxnSpLocks/>
          </p:cNvCxnSpPr>
          <p:nvPr/>
        </p:nvCxnSpPr>
        <p:spPr>
          <a:xfrm>
            <a:off x="8848793" y="3312757"/>
            <a:ext cx="0" cy="1914626"/>
          </a:xfrm>
          <a:prstGeom prst="line">
            <a:avLst/>
          </a:prstGeom>
          <a:noFill/>
          <a:ln w="28575" cap="rnd" cmpd="sng" algn="ctr">
            <a:solidFill>
              <a:srgbClr val="0066FF"/>
            </a:solidFill>
            <a:prstDash val="sysDot"/>
            <a:miter lim="800000"/>
          </a:ln>
          <a:effectLst/>
        </p:spPr>
      </p:cxnSp>
      <p:sp>
        <p:nvSpPr>
          <p:cNvPr id="158" name="Oval 157">
            <a:extLst>
              <a:ext uri="{FF2B5EF4-FFF2-40B4-BE49-F238E27FC236}">
                <a16:creationId xmlns:a16="http://schemas.microsoft.com/office/drawing/2014/main" id="{2B64289D-D8CF-4289-B5CA-870DD084F57E}"/>
              </a:ext>
            </a:extLst>
          </p:cNvPr>
          <p:cNvSpPr>
            <a:spLocks noChangeAspect="1"/>
          </p:cNvSpPr>
          <p:nvPr/>
        </p:nvSpPr>
        <p:spPr>
          <a:xfrm>
            <a:off x="8776793" y="4616571"/>
            <a:ext cx="144000" cy="144000"/>
          </a:xfrm>
          <a:prstGeom prst="ellipse">
            <a:avLst/>
          </a:prstGeom>
          <a:solidFill>
            <a:srgbClr val="0066FF"/>
          </a:solidFill>
          <a:ln w="12700" cap="flat" cmpd="sng" algn="ctr">
            <a:noFill/>
            <a:prstDash val="solid"/>
            <a:miter lim="800000"/>
          </a:ln>
          <a:effectLst/>
        </p:spPr>
        <p:txBody>
          <a:bodyPr lIns="0" tIns="0" rIns="0" bIns="0" rtlCol="0" anchor="ctr"/>
          <a:lstStyle/>
          <a:p>
            <a:pPr algn="ctr" defTabSz="457200">
              <a:defRPr/>
            </a:pPr>
            <a:endParaRPr lang="en-US" sz="1200" kern="0">
              <a:solidFill>
                <a:srgbClr val="FFFFFF"/>
              </a:solidFill>
              <a:latin typeface="Arial" panose="020B0604020202020204"/>
            </a:endParaRPr>
          </a:p>
        </p:txBody>
      </p:sp>
      <p:sp>
        <p:nvSpPr>
          <p:cNvPr id="160" name="Oval 159">
            <a:extLst>
              <a:ext uri="{FF2B5EF4-FFF2-40B4-BE49-F238E27FC236}">
                <a16:creationId xmlns:a16="http://schemas.microsoft.com/office/drawing/2014/main" id="{C085A72F-6DBC-46B2-AFEE-A5BD56A8D09E}"/>
              </a:ext>
            </a:extLst>
          </p:cNvPr>
          <p:cNvSpPr>
            <a:spLocks noChangeAspect="1"/>
          </p:cNvSpPr>
          <p:nvPr/>
        </p:nvSpPr>
        <p:spPr>
          <a:xfrm>
            <a:off x="8776793" y="5150961"/>
            <a:ext cx="144000" cy="144000"/>
          </a:xfrm>
          <a:prstGeom prst="ellipse">
            <a:avLst/>
          </a:prstGeom>
          <a:solidFill>
            <a:srgbClr val="0066FF"/>
          </a:solidFill>
          <a:ln w="12700" cap="flat" cmpd="sng" algn="ctr">
            <a:noFill/>
            <a:prstDash val="solid"/>
            <a:miter lim="800000"/>
          </a:ln>
          <a:effectLst/>
        </p:spPr>
        <p:txBody>
          <a:bodyPr lIns="0" tIns="0" rIns="0" bIns="0" rtlCol="0" anchor="ctr"/>
          <a:lstStyle/>
          <a:p>
            <a:pPr algn="ctr" defTabSz="457200">
              <a:defRPr/>
            </a:pPr>
            <a:endParaRPr lang="en-US" sz="1200" kern="0">
              <a:solidFill>
                <a:srgbClr val="FFFFFF"/>
              </a:solidFill>
              <a:latin typeface="Arial" panose="020B0604020202020204"/>
            </a:endParaRPr>
          </a:p>
        </p:txBody>
      </p:sp>
      <p:sp>
        <p:nvSpPr>
          <p:cNvPr id="143" name="Oval 142">
            <a:extLst>
              <a:ext uri="{FF2B5EF4-FFF2-40B4-BE49-F238E27FC236}">
                <a16:creationId xmlns:a16="http://schemas.microsoft.com/office/drawing/2014/main" id="{0E47E04E-069C-4EB3-84C8-7559095209BD}"/>
              </a:ext>
            </a:extLst>
          </p:cNvPr>
          <p:cNvSpPr/>
          <p:nvPr/>
        </p:nvSpPr>
        <p:spPr>
          <a:xfrm>
            <a:off x="3609416" y="3258309"/>
            <a:ext cx="666728" cy="666728"/>
          </a:xfrm>
          <a:prstGeom prst="ellipse">
            <a:avLst/>
          </a:prstGeom>
          <a:solidFill>
            <a:schemeClr val="accent2">
              <a:lumMod val="75000"/>
            </a:schemeClr>
          </a:solidFill>
          <a:ln w="25400" cap="flat" cmpd="sng" algn="ctr">
            <a:solidFill>
              <a:schemeClr val="bg1"/>
            </a:solidFill>
            <a:prstDash val="solid"/>
            <a:miter lim="800000"/>
          </a:ln>
          <a:effectLst/>
        </p:spPr>
        <p:txBody>
          <a:bodyPr lIns="0" tIns="0" rIns="0" bIns="0" rtlCol="0" anchor="ctr"/>
          <a:lstStyle/>
          <a:p>
            <a:pPr marL="0" indent="0" algn="ctr" defTabSz="457200">
              <a:buNone/>
            </a:pPr>
            <a:r>
              <a:rPr lang="en-US" sz="1400" b="1" kern="0">
                <a:solidFill>
                  <a:schemeClr val="bg1"/>
                </a:solidFill>
              </a:rPr>
              <a:t>2018</a:t>
            </a:r>
          </a:p>
        </p:txBody>
      </p:sp>
      <p:sp>
        <p:nvSpPr>
          <p:cNvPr id="146" name="Oval 145">
            <a:extLst>
              <a:ext uri="{FF2B5EF4-FFF2-40B4-BE49-F238E27FC236}">
                <a16:creationId xmlns:a16="http://schemas.microsoft.com/office/drawing/2014/main" id="{38992AAA-0B4E-41C0-9EA4-4FD39B93405F}"/>
              </a:ext>
            </a:extLst>
          </p:cNvPr>
          <p:cNvSpPr/>
          <p:nvPr/>
        </p:nvSpPr>
        <p:spPr>
          <a:xfrm>
            <a:off x="5150070" y="3258309"/>
            <a:ext cx="666728" cy="666728"/>
          </a:xfrm>
          <a:prstGeom prst="ellipse">
            <a:avLst/>
          </a:prstGeom>
          <a:solidFill>
            <a:schemeClr val="accent2">
              <a:lumMod val="75000"/>
            </a:schemeClr>
          </a:solidFill>
          <a:ln w="25400" cap="flat" cmpd="sng" algn="ctr">
            <a:solidFill>
              <a:schemeClr val="bg1"/>
            </a:solidFill>
            <a:prstDash val="solid"/>
            <a:miter lim="800000"/>
          </a:ln>
          <a:effectLst/>
        </p:spPr>
        <p:txBody>
          <a:bodyPr lIns="0" tIns="0" rIns="0" bIns="0" rtlCol="0" anchor="ctr"/>
          <a:lstStyle/>
          <a:p>
            <a:pPr marL="0" indent="0" algn="ctr" defTabSz="457200">
              <a:buNone/>
            </a:pPr>
            <a:r>
              <a:rPr lang="en-US" sz="1400" b="1" kern="0">
                <a:solidFill>
                  <a:schemeClr val="bg1"/>
                </a:solidFill>
              </a:rPr>
              <a:t>2019</a:t>
            </a:r>
          </a:p>
        </p:txBody>
      </p:sp>
      <p:sp>
        <p:nvSpPr>
          <p:cNvPr id="156" name="Oval 155">
            <a:extLst>
              <a:ext uri="{FF2B5EF4-FFF2-40B4-BE49-F238E27FC236}">
                <a16:creationId xmlns:a16="http://schemas.microsoft.com/office/drawing/2014/main" id="{85FDFB85-F9D9-47D0-BAD7-6424548F96D2}"/>
              </a:ext>
            </a:extLst>
          </p:cNvPr>
          <p:cNvSpPr/>
          <p:nvPr/>
        </p:nvSpPr>
        <p:spPr>
          <a:xfrm>
            <a:off x="6822132" y="3258309"/>
            <a:ext cx="666728" cy="666728"/>
          </a:xfrm>
          <a:prstGeom prst="ellipse">
            <a:avLst/>
          </a:prstGeom>
          <a:solidFill>
            <a:schemeClr val="accent2">
              <a:lumMod val="75000"/>
            </a:schemeClr>
          </a:solidFill>
          <a:ln w="25400" cap="flat" cmpd="sng" algn="ctr">
            <a:solidFill>
              <a:schemeClr val="bg1"/>
            </a:solidFill>
            <a:prstDash val="solid"/>
            <a:miter lim="800000"/>
          </a:ln>
          <a:effectLst/>
        </p:spPr>
        <p:txBody>
          <a:bodyPr lIns="0" tIns="0" rIns="0" bIns="0" rtlCol="0" anchor="ctr"/>
          <a:lstStyle/>
          <a:p>
            <a:pPr marL="0" indent="0" algn="ctr" defTabSz="457200">
              <a:buNone/>
            </a:pPr>
            <a:r>
              <a:rPr lang="en-US" sz="1400" b="1" kern="0">
                <a:solidFill>
                  <a:schemeClr val="bg1"/>
                </a:solidFill>
              </a:rPr>
              <a:t>2020</a:t>
            </a:r>
          </a:p>
        </p:txBody>
      </p:sp>
      <p:sp>
        <p:nvSpPr>
          <p:cNvPr id="159" name="Oval 158">
            <a:extLst>
              <a:ext uri="{FF2B5EF4-FFF2-40B4-BE49-F238E27FC236}">
                <a16:creationId xmlns:a16="http://schemas.microsoft.com/office/drawing/2014/main" id="{59C82316-C058-429D-A383-00C5D0FE356C}"/>
              </a:ext>
            </a:extLst>
          </p:cNvPr>
          <p:cNvSpPr/>
          <p:nvPr/>
        </p:nvSpPr>
        <p:spPr>
          <a:xfrm>
            <a:off x="8515429" y="3258309"/>
            <a:ext cx="666728" cy="666728"/>
          </a:xfrm>
          <a:prstGeom prst="ellipse">
            <a:avLst/>
          </a:prstGeom>
          <a:solidFill>
            <a:schemeClr val="accent2">
              <a:lumMod val="75000"/>
            </a:schemeClr>
          </a:solidFill>
          <a:ln w="25400" cap="flat" cmpd="sng" algn="ctr">
            <a:solidFill>
              <a:schemeClr val="bg1"/>
            </a:solidFill>
            <a:prstDash val="solid"/>
            <a:miter lim="800000"/>
          </a:ln>
          <a:effectLst/>
        </p:spPr>
        <p:txBody>
          <a:bodyPr lIns="0" tIns="0" rIns="0" bIns="0" rtlCol="0" anchor="ctr"/>
          <a:lstStyle/>
          <a:p>
            <a:pPr marL="0" indent="0" algn="ctr" defTabSz="457200">
              <a:buNone/>
            </a:pPr>
            <a:r>
              <a:rPr lang="en-US" sz="1400" b="1" kern="0">
                <a:solidFill>
                  <a:schemeClr val="bg1"/>
                </a:solidFill>
              </a:rPr>
              <a:t>2021</a:t>
            </a:r>
          </a:p>
        </p:txBody>
      </p:sp>
      <p:sp>
        <p:nvSpPr>
          <p:cNvPr id="133" name="Oval 132">
            <a:extLst>
              <a:ext uri="{FF2B5EF4-FFF2-40B4-BE49-F238E27FC236}">
                <a16:creationId xmlns:a16="http://schemas.microsoft.com/office/drawing/2014/main" id="{25B2428D-1218-4DC5-87A7-FD92B87E5FAF}"/>
              </a:ext>
            </a:extLst>
          </p:cNvPr>
          <p:cNvSpPr/>
          <p:nvPr/>
        </p:nvSpPr>
        <p:spPr>
          <a:xfrm>
            <a:off x="1995544" y="3258309"/>
            <a:ext cx="666728" cy="666728"/>
          </a:xfrm>
          <a:prstGeom prst="ellipse">
            <a:avLst/>
          </a:prstGeom>
          <a:solidFill>
            <a:schemeClr val="accent2">
              <a:lumMod val="75000"/>
            </a:schemeClr>
          </a:solidFill>
          <a:ln w="25400" cap="flat" cmpd="sng" algn="ctr">
            <a:solidFill>
              <a:schemeClr val="bg1"/>
            </a:solidFill>
            <a:prstDash val="solid"/>
            <a:miter lim="800000"/>
          </a:ln>
          <a:effectLst/>
        </p:spPr>
        <p:txBody>
          <a:bodyPr lIns="0" tIns="0" rIns="0" bIns="0" rtlCol="0" anchor="ctr"/>
          <a:lstStyle/>
          <a:p>
            <a:pPr marL="0" indent="0" algn="ctr" defTabSz="457200">
              <a:buNone/>
              <a:defRPr/>
            </a:pPr>
            <a:r>
              <a:rPr lang="en-US" sz="1400" b="1" kern="0">
                <a:solidFill>
                  <a:schemeClr val="bg1"/>
                </a:solidFill>
                <a:latin typeface="Arial" panose="020B0604020202020204" pitchFamily="34" charset="0"/>
                <a:cs typeface="Arial" panose="020B0604020202020204" pitchFamily="34" charset="0"/>
              </a:rPr>
              <a:t>2017</a:t>
            </a:r>
          </a:p>
        </p:txBody>
      </p:sp>
      <p:sp>
        <p:nvSpPr>
          <p:cNvPr id="62" name="TextBox 61">
            <a:extLst>
              <a:ext uri="{FF2B5EF4-FFF2-40B4-BE49-F238E27FC236}">
                <a16:creationId xmlns:a16="http://schemas.microsoft.com/office/drawing/2014/main" id="{7C8B465B-F660-0A48-8E7B-615E41741A0C}"/>
              </a:ext>
            </a:extLst>
          </p:cNvPr>
          <p:cNvSpPr txBox="1"/>
          <p:nvPr/>
        </p:nvSpPr>
        <p:spPr>
          <a:xfrm>
            <a:off x="2451943" y="4217300"/>
            <a:ext cx="2457811" cy="1292352"/>
          </a:xfrm>
          <a:prstGeom prst="rect">
            <a:avLst/>
          </a:prstGeom>
          <a:noFill/>
        </p:spPr>
        <p:txBody>
          <a:bodyPr wrap="square" rtlCol="0">
            <a:noAutofit/>
          </a:bodyPr>
          <a:lstStyle/>
          <a:p>
            <a:pPr marL="0" indent="0" defTabSz="457200">
              <a:spcBef>
                <a:spcPts val="600"/>
              </a:spcBef>
              <a:spcAft>
                <a:spcPts val="0"/>
              </a:spcAft>
              <a:buNone/>
              <a:defRPr/>
            </a:pPr>
            <a:r>
              <a:rPr lang="en-US" sz="1800" b="1" kern="0" dirty="0"/>
              <a:t>Header</a:t>
            </a:r>
          </a:p>
          <a:p>
            <a:pPr marL="0" indent="0" defTabSz="457200">
              <a:spcBef>
                <a:spcPts val="600"/>
              </a:spcBef>
              <a:spcAft>
                <a:spcPts val="0"/>
              </a:spcAft>
              <a:buNone/>
              <a:defRPr/>
            </a:pPr>
            <a:r>
              <a:rPr lang="en-US" sz="1400" kern="0" dirty="0">
                <a:latin typeface="Arial" panose="020B0604020202020204"/>
              </a:rPr>
              <a:t>Lorem ipsum dolor sit </a:t>
            </a:r>
            <a:r>
              <a:rPr lang="en-US" sz="1400" kern="0" dirty="0" err="1">
                <a:latin typeface="Arial" panose="020B0604020202020204"/>
              </a:rPr>
              <a:t>amet</a:t>
            </a:r>
            <a:r>
              <a:rPr lang="en-US" sz="1400" kern="0" dirty="0">
                <a:latin typeface="Arial" panose="020B0604020202020204"/>
              </a:rPr>
              <a:t>, </a:t>
            </a:r>
            <a:r>
              <a:rPr lang="en-US" sz="1400" kern="0" dirty="0" err="1">
                <a:latin typeface="Arial" panose="020B0604020202020204"/>
              </a:rPr>
              <a:t>consectetur</a:t>
            </a:r>
            <a:r>
              <a:rPr lang="en-US" sz="1400" kern="0" dirty="0">
                <a:latin typeface="Arial" panose="020B0604020202020204"/>
              </a:rPr>
              <a:t> </a:t>
            </a:r>
            <a:r>
              <a:rPr lang="en-US" sz="1400" kern="0" dirty="0" err="1">
                <a:latin typeface="Arial" panose="020B0604020202020204"/>
              </a:rPr>
              <a:t>adipiscing</a:t>
            </a:r>
            <a:r>
              <a:rPr lang="en-US" sz="1400" kern="0" dirty="0">
                <a:latin typeface="Arial" panose="020B0604020202020204"/>
              </a:rPr>
              <a:t> </a:t>
            </a:r>
            <a:r>
              <a:rPr lang="en-US" sz="1400" kern="0" dirty="0" err="1">
                <a:latin typeface="Arial" panose="020B0604020202020204"/>
              </a:rPr>
              <a:t>elit</a:t>
            </a:r>
            <a:r>
              <a:rPr lang="en-US" sz="1400" kern="0" dirty="0">
                <a:latin typeface="Arial" panose="020B0604020202020204"/>
              </a:rPr>
              <a:t>. </a:t>
            </a:r>
          </a:p>
          <a:p>
            <a:pPr marL="0" indent="0" defTabSz="457200">
              <a:spcBef>
                <a:spcPts val="900"/>
              </a:spcBef>
              <a:buNone/>
              <a:defRPr/>
            </a:pPr>
            <a:r>
              <a:rPr lang="en-US" sz="1400" kern="0" dirty="0">
                <a:latin typeface="Arial" panose="020B0604020202020204"/>
              </a:rPr>
              <a:t>Lorem ipsum dolor sit </a:t>
            </a:r>
            <a:r>
              <a:rPr lang="en-US" sz="1400" kern="0" dirty="0" err="1">
                <a:latin typeface="Arial" panose="020B0604020202020204"/>
              </a:rPr>
              <a:t>amet</a:t>
            </a:r>
            <a:r>
              <a:rPr lang="en-US" sz="1400" kern="0" dirty="0">
                <a:latin typeface="Arial" panose="020B0604020202020204"/>
              </a:rPr>
              <a:t>, </a:t>
            </a:r>
            <a:r>
              <a:rPr lang="en-US" sz="1400" kern="0" dirty="0" err="1">
                <a:latin typeface="Arial" panose="020B0604020202020204"/>
              </a:rPr>
              <a:t>consectetur</a:t>
            </a:r>
            <a:r>
              <a:rPr lang="en-US" sz="1400" kern="0" dirty="0">
                <a:latin typeface="Arial" panose="020B0604020202020204"/>
              </a:rPr>
              <a:t> </a:t>
            </a:r>
            <a:r>
              <a:rPr lang="en-US" sz="1400" kern="0" dirty="0" err="1">
                <a:latin typeface="Arial" panose="020B0604020202020204"/>
              </a:rPr>
              <a:t>adipiscing</a:t>
            </a:r>
            <a:r>
              <a:rPr lang="en-US" sz="1400" kern="0" dirty="0">
                <a:latin typeface="Arial" panose="020B0604020202020204"/>
              </a:rPr>
              <a:t> </a:t>
            </a:r>
            <a:r>
              <a:rPr lang="en-US" sz="1400" kern="0" dirty="0" err="1">
                <a:latin typeface="Arial" panose="020B0604020202020204"/>
              </a:rPr>
              <a:t>elit</a:t>
            </a:r>
            <a:r>
              <a:rPr lang="en-US" sz="1400" kern="0" dirty="0">
                <a:latin typeface="Arial" panose="020B0604020202020204"/>
              </a:rPr>
              <a:t>. </a:t>
            </a:r>
          </a:p>
        </p:txBody>
      </p:sp>
      <p:sp>
        <p:nvSpPr>
          <p:cNvPr id="36" name="Oval 35">
            <a:extLst>
              <a:ext uri="{FF2B5EF4-FFF2-40B4-BE49-F238E27FC236}">
                <a16:creationId xmlns:a16="http://schemas.microsoft.com/office/drawing/2014/main" id="{85050227-D307-3D4B-9A3C-D628D267FD6A}"/>
              </a:ext>
            </a:extLst>
          </p:cNvPr>
          <p:cNvSpPr>
            <a:spLocks noChangeAspect="1"/>
          </p:cNvSpPr>
          <p:nvPr/>
        </p:nvSpPr>
        <p:spPr>
          <a:xfrm>
            <a:off x="3874871" y="2022651"/>
            <a:ext cx="144000" cy="144000"/>
          </a:xfrm>
          <a:prstGeom prst="ellipse">
            <a:avLst/>
          </a:prstGeom>
          <a:solidFill>
            <a:srgbClr val="0066FF"/>
          </a:solidFill>
          <a:ln w="12700" cap="flat" cmpd="sng" algn="ctr">
            <a:noFill/>
            <a:prstDash val="solid"/>
            <a:miter lim="800000"/>
          </a:ln>
          <a:effectLst/>
        </p:spPr>
        <p:txBody>
          <a:bodyPr lIns="0" tIns="0" rIns="0" bIns="0" rtlCol="0" anchor="ctr"/>
          <a:lstStyle/>
          <a:p>
            <a:pPr algn="ctr" defTabSz="457200">
              <a:defRPr/>
            </a:pPr>
            <a:endParaRPr lang="en-US" sz="1200" kern="0">
              <a:solidFill>
                <a:srgbClr val="FFFFFF"/>
              </a:solidFill>
              <a:latin typeface="Arial" panose="020B0604020202020204"/>
            </a:endParaRPr>
          </a:p>
        </p:txBody>
      </p:sp>
      <p:sp>
        <p:nvSpPr>
          <p:cNvPr id="37" name="Oval 36">
            <a:extLst>
              <a:ext uri="{FF2B5EF4-FFF2-40B4-BE49-F238E27FC236}">
                <a16:creationId xmlns:a16="http://schemas.microsoft.com/office/drawing/2014/main" id="{B1AE248F-BE17-FC48-8880-B604A7E1B233}"/>
              </a:ext>
            </a:extLst>
          </p:cNvPr>
          <p:cNvSpPr>
            <a:spLocks noChangeAspect="1"/>
          </p:cNvSpPr>
          <p:nvPr/>
        </p:nvSpPr>
        <p:spPr>
          <a:xfrm>
            <a:off x="3874871" y="2510641"/>
            <a:ext cx="144000" cy="144000"/>
          </a:xfrm>
          <a:prstGeom prst="ellipse">
            <a:avLst/>
          </a:prstGeom>
          <a:solidFill>
            <a:srgbClr val="0066FF"/>
          </a:solidFill>
          <a:ln w="12700" cap="flat" cmpd="sng" algn="ctr">
            <a:noFill/>
            <a:prstDash val="solid"/>
            <a:miter lim="800000"/>
          </a:ln>
          <a:effectLst/>
        </p:spPr>
        <p:txBody>
          <a:bodyPr lIns="0" tIns="0" rIns="0" bIns="0" rtlCol="0" anchor="ctr"/>
          <a:lstStyle/>
          <a:p>
            <a:pPr algn="ctr" defTabSz="457200">
              <a:defRPr/>
            </a:pPr>
            <a:endParaRPr lang="en-US" sz="1200" kern="0">
              <a:solidFill>
                <a:srgbClr val="FFFFFF"/>
              </a:solidFill>
              <a:latin typeface="Arial" panose="020B0604020202020204"/>
            </a:endParaRPr>
          </a:p>
        </p:txBody>
      </p:sp>
      <p:sp>
        <p:nvSpPr>
          <p:cNvPr id="32" name="TextBox 31">
            <a:extLst>
              <a:ext uri="{FF2B5EF4-FFF2-40B4-BE49-F238E27FC236}">
                <a16:creationId xmlns:a16="http://schemas.microsoft.com/office/drawing/2014/main" id="{DDB65B23-7FDD-6A4D-9154-061600AC57B3}"/>
              </a:ext>
            </a:extLst>
          </p:cNvPr>
          <p:cNvSpPr txBox="1"/>
          <p:nvPr/>
        </p:nvSpPr>
        <p:spPr>
          <a:xfrm>
            <a:off x="5628232" y="4217300"/>
            <a:ext cx="2457811" cy="1292352"/>
          </a:xfrm>
          <a:prstGeom prst="rect">
            <a:avLst/>
          </a:prstGeom>
          <a:noFill/>
        </p:spPr>
        <p:txBody>
          <a:bodyPr wrap="square" rtlCol="0">
            <a:noAutofit/>
          </a:bodyPr>
          <a:lstStyle/>
          <a:p>
            <a:pPr marL="0" indent="0" defTabSz="457200">
              <a:spcBef>
                <a:spcPts val="600"/>
              </a:spcBef>
              <a:spcAft>
                <a:spcPts val="0"/>
              </a:spcAft>
              <a:buNone/>
              <a:defRPr/>
            </a:pPr>
            <a:r>
              <a:rPr lang="en-US" sz="1800" b="1" kern="0"/>
              <a:t>Header</a:t>
            </a:r>
          </a:p>
          <a:p>
            <a:pPr marL="0" indent="0" defTabSz="457200">
              <a:spcBef>
                <a:spcPts val="600"/>
              </a:spcBef>
              <a:spcAft>
                <a:spcPts val="0"/>
              </a:spcAft>
              <a:buNone/>
              <a:defRPr/>
            </a:pPr>
            <a:r>
              <a:rPr lang="en-US" sz="1400" kern="0">
                <a:latin typeface="Arial" panose="020B0604020202020204"/>
              </a:rPr>
              <a:t>Lorem ipsum dolor sit </a:t>
            </a:r>
            <a:r>
              <a:rPr lang="en-US" sz="1400" kern="0" err="1">
                <a:latin typeface="Arial" panose="020B0604020202020204"/>
              </a:rPr>
              <a:t>amet</a:t>
            </a:r>
            <a:r>
              <a:rPr lang="en-US" sz="1400" kern="0">
                <a:latin typeface="Arial" panose="020B0604020202020204"/>
              </a:rPr>
              <a:t>, </a:t>
            </a:r>
            <a:r>
              <a:rPr lang="en-US" sz="1400" kern="0" err="1">
                <a:latin typeface="Arial" panose="020B0604020202020204"/>
              </a:rPr>
              <a:t>consectetur</a:t>
            </a:r>
            <a:r>
              <a:rPr lang="en-US" sz="1400" kern="0">
                <a:latin typeface="Arial" panose="020B0604020202020204"/>
              </a:rPr>
              <a:t> </a:t>
            </a:r>
            <a:r>
              <a:rPr lang="en-US" sz="1400" kern="0" err="1">
                <a:latin typeface="Arial" panose="020B0604020202020204"/>
              </a:rPr>
              <a:t>adipiscing</a:t>
            </a:r>
            <a:r>
              <a:rPr lang="en-US" sz="1400" kern="0">
                <a:latin typeface="Arial" panose="020B0604020202020204"/>
              </a:rPr>
              <a:t> </a:t>
            </a:r>
            <a:r>
              <a:rPr lang="en-US" sz="1400" kern="0" err="1">
                <a:latin typeface="Arial" panose="020B0604020202020204"/>
              </a:rPr>
              <a:t>elit</a:t>
            </a:r>
            <a:r>
              <a:rPr lang="en-US" sz="1400" kern="0">
                <a:latin typeface="Arial" panose="020B0604020202020204"/>
              </a:rPr>
              <a:t>. </a:t>
            </a:r>
          </a:p>
          <a:p>
            <a:pPr marL="0" indent="0" defTabSz="457200">
              <a:spcBef>
                <a:spcPts val="900"/>
              </a:spcBef>
              <a:buNone/>
              <a:defRPr/>
            </a:pPr>
            <a:r>
              <a:rPr lang="en-US" sz="1400" kern="0">
                <a:latin typeface="Arial" panose="020B0604020202020204"/>
              </a:rPr>
              <a:t>Lorem ipsum dolor sit </a:t>
            </a:r>
            <a:r>
              <a:rPr lang="en-US" sz="1400" kern="0" err="1">
                <a:latin typeface="Arial" panose="020B0604020202020204"/>
              </a:rPr>
              <a:t>amet</a:t>
            </a:r>
            <a:r>
              <a:rPr lang="en-US" sz="1400" kern="0">
                <a:latin typeface="Arial" panose="020B0604020202020204"/>
              </a:rPr>
              <a:t>, </a:t>
            </a:r>
            <a:r>
              <a:rPr lang="en-US" sz="1400" kern="0" err="1">
                <a:latin typeface="Arial" panose="020B0604020202020204"/>
              </a:rPr>
              <a:t>consectetur</a:t>
            </a:r>
            <a:r>
              <a:rPr lang="en-US" sz="1400" kern="0">
                <a:latin typeface="Arial" panose="020B0604020202020204"/>
              </a:rPr>
              <a:t> </a:t>
            </a:r>
            <a:r>
              <a:rPr lang="en-US" sz="1400" kern="0" err="1">
                <a:latin typeface="Arial" panose="020B0604020202020204"/>
              </a:rPr>
              <a:t>adipiscing</a:t>
            </a:r>
            <a:r>
              <a:rPr lang="en-US" sz="1400" kern="0">
                <a:latin typeface="Arial" panose="020B0604020202020204"/>
              </a:rPr>
              <a:t> </a:t>
            </a:r>
            <a:r>
              <a:rPr lang="en-US" sz="1400" kern="0" err="1">
                <a:latin typeface="Arial" panose="020B0604020202020204"/>
              </a:rPr>
              <a:t>elit</a:t>
            </a:r>
            <a:r>
              <a:rPr lang="en-US" sz="1400" kern="0">
                <a:latin typeface="Arial" panose="020B0604020202020204"/>
              </a:rPr>
              <a:t>. </a:t>
            </a:r>
          </a:p>
        </p:txBody>
      </p:sp>
      <p:sp>
        <p:nvSpPr>
          <p:cNvPr id="33" name="TextBox 32">
            <a:extLst>
              <a:ext uri="{FF2B5EF4-FFF2-40B4-BE49-F238E27FC236}">
                <a16:creationId xmlns:a16="http://schemas.microsoft.com/office/drawing/2014/main" id="{F0ED8DA6-0235-5A4D-A4D4-A5F3D46C2419}"/>
              </a:ext>
            </a:extLst>
          </p:cNvPr>
          <p:cNvSpPr txBox="1"/>
          <p:nvPr/>
        </p:nvSpPr>
        <p:spPr>
          <a:xfrm>
            <a:off x="9071169" y="4217300"/>
            <a:ext cx="2457811" cy="1292352"/>
          </a:xfrm>
          <a:prstGeom prst="rect">
            <a:avLst/>
          </a:prstGeom>
          <a:noFill/>
        </p:spPr>
        <p:txBody>
          <a:bodyPr wrap="square" rtlCol="0">
            <a:noAutofit/>
          </a:bodyPr>
          <a:lstStyle/>
          <a:p>
            <a:pPr marL="0" indent="0" defTabSz="457200">
              <a:spcBef>
                <a:spcPts val="600"/>
              </a:spcBef>
              <a:spcAft>
                <a:spcPts val="0"/>
              </a:spcAft>
              <a:buNone/>
              <a:defRPr/>
            </a:pPr>
            <a:r>
              <a:rPr lang="en-US" sz="1800" b="1" kern="0"/>
              <a:t>Header</a:t>
            </a:r>
          </a:p>
          <a:p>
            <a:pPr marL="0" indent="0" defTabSz="457200">
              <a:spcBef>
                <a:spcPts val="600"/>
              </a:spcBef>
              <a:spcAft>
                <a:spcPts val="0"/>
              </a:spcAft>
              <a:buNone/>
              <a:defRPr/>
            </a:pPr>
            <a:r>
              <a:rPr lang="en-US" sz="1400" kern="0">
                <a:latin typeface="Arial" panose="020B0604020202020204"/>
              </a:rPr>
              <a:t>Lorem ipsum dolor sit </a:t>
            </a:r>
            <a:r>
              <a:rPr lang="en-US" sz="1400" kern="0" err="1">
                <a:latin typeface="Arial" panose="020B0604020202020204"/>
              </a:rPr>
              <a:t>amet</a:t>
            </a:r>
            <a:r>
              <a:rPr lang="en-US" sz="1400" kern="0">
                <a:latin typeface="Arial" panose="020B0604020202020204"/>
              </a:rPr>
              <a:t>, </a:t>
            </a:r>
            <a:r>
              <a:rPr lang="en-US" sz="1400" kern="0" err="1">
                <a:latin typeface="Arial" panose="020B0604020202020204"/>
              </a:rPr>
              <a:t>consectetur</a:t>
            </a:r>
            <a:r>
              <a:rPr lang="en-US" sz="1400" kern="0">
                <a:latin typeface="Arial" panose="020B0604020202020204"/>
              </a:rPr>
              <a:t> </a:t>
            </a:r>
            <a:r>
              <a:rPr lang="en-US" sz="1400" kern="0" err="1">
                <a:latin typeface="Arial" panose="020B0604020202020204"/>
              </a:rPr>
              <a:t>adipiscing</a:t>
            </a:r>
            <a:r>
              <a:rPr lang="en-US" sz="1400" kern="0">
                <a:latin typeface="Arial" panose="020B0604020202020204"/>
              </a:rPr>
              <a:t> </a:t>
            </a:r>
            <a:r>
              <a:rPr lang="en-US" sz="1400" kern="0" err="1">
                <a:latin typeface="Arial" panose="020B0604020202020204"/>
              </a:rPr>
              <a:t>elit</a:t>
            </a:r>
            <a:r>
              <a:rPr lang="en-US" sz="1400" kern="0">
                <a:latin typeface="Arial" panose="020B0604020202020204"/>
              </a:rPr>
              <a:t>. </a:t>
            </a:r>
          </a:p>
          <a:p>
            <a:pPr marL="0" indent="0" defTabSz="457200">
              <a:spcBef>
                <a:spcPts val="900"/>
              </a:spcBef>
              <a:buNone/>
              <a:defRPr/>
            </a:pPr>
            <a:r>
              <a:rPr lang="en-US" sz="1400" kern="0">
                <a:latin typeface="Arial" panose="020B0604020202020204"/>
              </a:rPr>
              <a:t>Lorem ipsum dolor sit </a:t>
            </a:r>
            <a:r>
              <a:rPr lang="en-US" sz="1400" kern="0" err="1">
                <a:latin typeface="Arial" panose="020B0604020202020204"/>
              </a:rPr>
              <a:t>amet</a:t>
            </a:r>
            <a:r>
              <a:rPr lang="en-US" sz="1400" kern="0">
                <a:latin typeface="Arial" panose="020B0604020202020204"/>
              </a:rPr>
              <a:t>, </a:t>
            </a:r>
            <a:r>
              <a:rPr lang="en-US" sz="1400" kern="0" err="1">
                <a:latin typeface="Arial" panose="020B0604020202020204"/>
              </a:rPr>
              <a:t>consectetur</a:t>
            </a:r>
            <a:r>
              <a:rPr lang="en-US" sz="1400" kern="0">
                <a:latin typeface="Arial" panose="020B0604020202020204"/>
              </a:rPr>
              <a:t> </a:t>
            </a:r>
            <a:r>
              <a:rPr lang="en-US" sz="1400" kern="0" err="1">
                <a:latin typeface="Arial" panose="020B0604020202020204"/>
              </a:rPr>
              <a:t>adipiscing</a:t>
            </a:r>
            <a:r>
              <a:rPr lang="en-US" sz="1400" kern="0">
                <a:latin typeface="Arial" panose="020B0604020202020204"/>
              </a:rPr>
              <a:t> </a:t>
            </a:r>
            <a:r>
              <a:rPr lang="en-US" sz="1400" kern="0" err="1">
                <a:latin typeface="Arial" panose="020B0604020202020204"/>
              </a:rPr>
              <a:t>elit</a:t>
            </a:r>
            <a:r>
              <a:rPr lang="en-US" sz="1400" kern="0">
                <a:latin typeface="Arial" panose="020B0604020202020204"/>
              </a:rPr>
              <a:t>. </a:t>
            </a:r>
          </a:p>
        </p:txBody>
      </p:sp>
      <p:sp>
        <p:nvSpPr>
          <p:cNvPr id="34" name="TextBox 33">
            <a:extLst>
              <a:ext uri="{FF2B5EF4-FFF2-40B4-BE49-F238E27FC236}">
                <a16:creationId xmlns:a16="http://schemas.microsoft.com/office/drawing/2014/main" id="{766E7983-8593-D44B-A832-D09EF60A7120}"/>
              </a:ext>
            </a:extLst>
          </p:cNvPr>
          <p:cNvSpPr txBox="1"/>
          <p:nvPr/>
        </p:nvSpPr>
        <p:spPr>
          <a:xfrm>
            <a:off x="4144170" y="1594056"/>
            <a:ext cx="2457811" cy="1292352"/>
          </a:xfrm>
          <a:prstGeom prst="rect">
            <a:avLst/>
          </a:prstGeom>
          <a:noFill/>
        </p:spPr>
        <p:txBody>
          <a:bodyPr wrap="square" rtlCol="0">
            <a:noAutofit/>
          </a:bodyPr>
          <a:lstStyle/>
          <a:p>
            <a:pPr marL="0" indent="0" defTabSz="457200">
              <a:spcBef>
                <a:spcPts val="600"/>
              </a:spcBef>
              <a:spcAft>
                <a:spcPts val="0"/>
              </a:spcAft>
              <a:buNone/>
              <a:defRPr/>
            </a:pPr>
            <a:r>
              <a:rPr lang="en-US" sz="1800" b="1" kern="0"/>
              <a:t>Header</a:t>
            </a:r>
          </a:p>
          <a:p>
            <a:pPr marL="0" indent="0" defTabSz="457200">
              <a:spcBef>
                <a:spcPts val="600"/>
              </a:spcBef>
              <a:spcAft>
                <a:spcPts val="0"/>
              </a:spcAft>
              <a:buNone/>
              <a:defRPr/>
            </a:pPr>
            <a:r>
              <a:rPr lang="en-US" sz="1400" kern="0">
                <a:latin typeface="Arial" panose="020B0604020202020204"/>
              </a:rPr>
              <a:t>Lorem ipsum dolor sit </a:t>
            </a:r>
            <a:r>
              <a:rPr lang="en-US" sz="1400" kern="0" err="1">
                <a:latin typeface="Arial" panose="020B0604020202020204"/>
              </a:rPr>
              <a:t>amet</a:t>
            </a:r>
            <a:r>
              <a:rPr lang="en-US" sz="1400" kern="0">
                <a:latin typeface="Arial" panose="020B0604020202020204"/>
              </a:rPr>
              <a:t>, </a:t>
            </a:r>
            <a:r>
              <a:rPr lang="en-US" sz="1400" kern="0" err="1">
                <a:latin typeface="Arial" panose="020B0604020202020204"/>
              </a:rPr>
              <a:t>consectetur</a:t>
            </a:r>
            <a:r>
              <a:rPr lang="en-US" sz="1400" kern="0">
                <a:latin typeface="Arial" panose="020B0604020202020204"/>
              </a:rPr>
              <a:t> </a:t>
            </a:r>
            <a:r>
              <a:rPr lang="en-US" sz="1400" kern="0" err="1">
                <a:latin typeface="Arial" panose="020B0604020202020204"/>
              </a:rPr>
              <a:t>adipiscing</a:t>
            </a:r>
            <a:r>
              <a:rPr lang="en-US" sz="1400" kern="0">
                <a:latin typeface="Arial" panose="020B0604020202020204"/>
              </a:rPr>
              <a:t> </a:t>
            </a:r>
            <a:r>
              <a:rPr lang="en-US" sz="1400" kern="0" err="1">
                <a:latin typeface="Arial" panose="020B0604020202020204"/>
              </a:rPr>
              <a:t>elit</a:t>
            </a:r>
            <a:r>
              <a:rPr lang="en-US" sz="1400" kern="0">
                <a:latin typeface="Arial" panose="020B0604020202020204"/>
              </a:rPr>
              <a:t>. </a:t>
            </a:r>
          </a:p>
          <a:p>
            <a:pPr marL="0" indent="0" defTabSz="457200">
              <a:spcBef>
                <a:spcPts val="900"/>
              </a:spcBef>
              <a:buNone/>
              <a:defRPr/>
            </a:pPr>
            <a:r>
              <a:rPr lang="en-US" sz="1400" kern="0">
                <a:latin typeface="Arial" panose="020B0604020202020204"/>
              </a:rPr>
              <a:t>Lorem ipsum dolor sit </a:t>
            </a:r>
            <a:r>
              <a:rPr lang="en-US" sz="1400" kern="0" err="1">
                <a:latin typeface="Arial" panose="020B0604020202020204"/>
              </a:rPr>
              <a:t>amet</a:t>
            </a:r>
            <a:r>
              <a:rPr lang="en-US" sz="1400" kern="0">
                <a:latin typeface="Arial" panose="020B0604020202020204"/>
              </a:rPr>
              <a:t>, </a:t>
            </a:r>
            <a:r>
              <a:rPr lang="en-US" sz="1400" kern="0" err="1">
                <a:latin typeface="Arial" panose="020B0604020202020204"/>
              </a:rPr>
              <a:t>consectetur</a:t>
            </a:r>
            <a:r>
              <a:rPr lang="en-US" sz="1400" kern="0">
                <a:latin typeface="Arial" panose="020B0604020202020204"/>
              </a:rPr>
              <a:t> </a:t>
            </a:r>
            <a:r>
              <a:rPr lang="en-US" sz="1400" kern="0" err="1">
                <a:latin typeface="Arial" panose="020B0604020202020204"/>
              </a:rPr>
              <a:t>adipiscing</a:t>
            </a:r>
            <a:r>
              <a:rPr lang="en-US" sz="1400" kern="0">
                <a:latin typeface="Arial" panose="020B0604020202020204"/>
              </a:rPr>
              <a:t> </a:t>
            </a:r>
            <a:r>
              <a:rPr lang="en-US" sz="1400" kern="0" err="1">
                <a:latin typeface="Arial" panose="020B0604020202020204"/>
              </a:rPr>
              <a:t>elit</a:t>
            </a:r>
            <a:r>
              <a:rPr lang="en-US" sz="1400" kern="0">
                <a:latin typeface="Arial" panose="020B0604020202020204"/>
              </a:rPr>
              <a:t>. </a:t>
            </a:r>
          </a:p>
        </p:txBody>
      </p:sp>
      <p:sp>
        <p:nvSpPr>
          <p:cNvPr id="38" name="TextBox 37">
            <a:extLst>
              <a:ext uri="{FF2B5EF4-FFF2-40B4-BE49-F238E27FC236}">
                <a16:creationId xmlns:a16="http://schemas.microsoft.com/office/drawing/2014/main" id="{3CAD33F8-AF79-4046-8AE2-93B7CF0E185B}"/>
              </a:ext>
            </a:extLst>
          </p:cNvPr>
          <p:cNvSpPr txBox="1"/>
          <p:nvPr/>
        </p:nvSpPr>
        <p:spPr>
          <a:xfrm>
            <a:off x="7340628" y="1594056"/>
            <a:ext cx="2457811" cy="1292352"/>
          </a:xfrm>
          <a:prstGeom prst="rect">
            <a:avLst/>
          </a:prstGeom>
          <a:noFill/>
        </p:spPr>
        <p:txBody>
          <a:bodyPr wrap="square" rtlCol="0">
            <a:noAutofit/>
          </a:bodyPr>
          <a:lstStyle/>
          <a:p>
            <a:pPr marL="0" indent="0" defTabSz="457200">
              <a:spcBef>
                <a:spcPts val="600"/>
              </a:spcBef>
              <a:spcAft>
                <a:spcPts val="0"/>
              </a:spcAft>
              <a:buNone/>
              <a:defRPr/>
            </a:pPr>
            <a:r>
              <a:rPr lang="en-US" sz="1800" b="1" kern="0"/>
              <a:t>Header</a:t>
            </a:r>
          </a:p>
          <a:p>
            <a:pPr marL="0" indent="0" defTabSz="457200">
              <a:spcBef>
                <a:spcPts val="600"/>
              </a:spcBef>
              <a:spcAft>
                <a:spcPts val="0"/>
              </a:spcAft>
              <a:buNone/>
              <a:defRPr/>
            </a:pPr>
            <a:r>
              <a:rPr lang="en-US" sz="1400" kern="0">
                <a:latin typeface="Arial" panose="020B0604020202020204"/>
              </a:rPr>
              <a:t>Lorem ipsum dolor sit </a:t>
            </a:r>
            <a:r>
              <a:rPr lang="en-US" sz="1400" kern="0" err="1">
                <a:latin typeface="Arial" panose="020B0604020202020204"/>
              </a:rPr>
              <a:t>amet</a:t>
            </a:r>
            <a:r>
              <a:rPr lang="en-US" sz="1400" kern="0">
                <a:latin typeface="Arial" panose="020B0604020202020204"/>
              </a:rPr>
              <a:t>, </a:t>
            </a:r>
            <a:r>
              <a:rPr lang="en-US" sz="1400" kern="0" err="1">
                <a:latin typeface="Arial" panose="020B0604020202020204"/>
              </a:rPr>
              <a:t>consectetur</a:t>
            </a:r>
            <a:r>
              <a:rPr lang="en-US" sz="1400" kern="0">
                <a:latin typeface="Arial" panose="020B0604020202020204"/>
              </a:rPr>
              <a:t> </a:t>
            </a:r>
            <a:r>
              <a:rPr lang="en-US" sz="1400" kern="0" err="1">
                <a:latin typeface="Arial" panose="020B0604020202020204"/>
              </a:rPr>
              <a:t>adipiscing</a:t>
            </a:r>
            <a:r>
              <a:rPr lang="en-US" sz="1400" kern="0">
                <a:latin typeface="Arial" panose="020B0604020202020204"/>
              </a:rPr>
              <a:t> </a:t>
            </a:r>
            <a:r>
              <a:rPr lang="en-US" sz="1400" kern="0" err="1">
                <a:latin typeface="Arial" panose="020B0604020202020204"/>
              </a:rPr>
              <a:t>elit</a:t>
            </a:r>
            <a:r>
              <a:rPr lang="en-US" sz="1400" kern="0">
                <a:latin typeface="Arial" panose="020B0604020202020204"/>
              </a:rPr>
              <a:t>. </a:t>
            </a:r>
          </a:p>
          <a:p>
            <a:pPr marL="0" indent="0" defTabSz="457200">
              <a:spcBef>
                <a:spcPts val="900"/>
              </a:spcBef>
              <a:buNone/>
              <a:defRPr/>
            </a:pPr>
            <a:r>
              <a:rPr lang="en-US" sz="1400" kern="0">
                <a:latin typeface="Arial" panose="020B0604020202020204"/>
              </a:rPr>
              <a:t>Lorem ipsum dolor sit </a:t>
            </a:r>
            <a:r>
              <a:rPr lang="en-US" sz="1400" kern="0" err="1">
                <a:latin typeface="Arial" panose="020B0604020202020204"/>
              </a:rPr>
              <a:t>amet</a:t>
            </a:r>
            <a:r>
              <a:rPr lang="en-US" sz="1400" kern="0">
                <a:latin typeface="Arial" panose="020B0604020202020204"/>
              </a:rPr>
              <a:t>, </a:t>
            </a:r>
            <a:r>
              <a:rPr lang="en-US" sz="1400" kern="0" err="1">
                <a:latin typeface="Arial" panose="020B0604020202020204"/>
              </a:rPr>
              <a:t>consectetur</a:t>
            </a:r>
            <a:r>
              <a:rPr lang="en-US" sz="1400" kern="0">
                <a:latin typeface="Arial" panose="020B0604020202020204"/>
              </a:rPr>
              <a:t> </a:t>
            </a:r>
            <a:r>
              <a:rPr lang="en-US" sz="1400" kern="0" err="1">
                <a:latin typeface="Arial" panose="020B0604020202020204"/>
              </a:rPr>
              <a:t>adipiscing</a:t>
            </a:r>
            <a:r>
              <a:rPr lang="en-US" sz="1400" kern="0">
                <a:latin typeface="Arial" panose="020B0604020202020204"/>
              </a:rPr>
              <a:t> </a:t>
            </a:r>
            <a:r>
              <a:rPr lang="en-US" sz="1400" kern="0" err="1">
                <a:latin typeface="Arial" panose="020B0604020202020204"/>
              </a:rPr>
              <a:t>elit</a:t>
            </a:r>
            <a:r>
              <a:rPr lang="en-US" sz="1400" kern="0">
                <a:latin typeface="Arial" panose="020B0604020202020204"/>
              </a:rPr>
              <a:t>. </a:t>
            </a:r>
          </a:p>
        </p:txBody>
      </p:sp>
    </p:spTree>
    <p:extLst>
      <p:ext uri="{BB962C8B-B14F-4D97-AF65-F5344CB8AC3E}">
        <p14:creationId xmlns:p14="http://schemas.microsoft.com/office/powerpoint/2010/main" val="1025527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F1AD755-D10C-D42B-F6D7-94D32DDF448D}"/>
              </a:ext>
            </a:extLst>
          </p:cNvPr>
          <p:cNvSpPr txBox="1"/>
          <p:nvPr/>
        </p:nvSpPr>
        <p:spPr>
          <a:xfrm>
            <a:off x="1405396" y="1348070"/>
            <a:ext cx="4431986" cy="738664"/>
          </a:xfrm>
          <a:prstGeom prst="rect">
            <a:avLst/>
          </a:prstGeom>
          <a:noFill/>
        </p:spPr>
        <p:txBody>
          <a:bodyPr wrap="square" lIns="0" tIns="0" rIns="0" bIns="0" rtlCol="0">
            <a:spAutoFit/>
          </a:bodyPr>
          <a:lstStyle/>
          <a:p>
            <a:r>
              <a:rPr lang="en-US" sz="4800" b="1" dirty="0">
                <a:latin typeface="Arial" panose="020B0604020202020204" pitchFamily="34" charset="0"/>
                <a:cs typeface="Arial" panose="020B0604020202020204" pitchFamily="34" charset="0"/>
              </a:rPr>
              <a:t>Column </a:t>
            </a:r>
            <a:r>
              <a:rPr lang="en-US" sz="4800" b="1" dirty="0">
                <a:solidFill>
                  <a:schemeClr val="accent2"/>
                </a:solidFill>
                <a:latin typeface="Arial" panose="020B0604020202020204" pitchFamily="34" charset="0"/>
                <a:cs typeface="Arial" panose="020B0604020202020204" pitchFamily="34" charset="0"/>
              </a:rPr>
              <a:t>Chart</a:t>
            </a:r>
            <a:endParaRPr lang="en-US" sz="4800" b="1" dirty="0">
              <a:solidFill>
                <a:schemeClr val="accent2"/>
              </a:solidFill>
              <a:latin typeface="Arial" panose="020B0604020202020204" pitchFamily="34" charset="0"/>
              <a:ea typeface="Source Sans Pro SemiBold" panose="020B0603030403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96DC02D1-EFDF-5592-A8CD-2752F8131D75}"/>
              </a:ext>
            </a:extLst>
          </p:cNvPr>
          <p:cNvSpPr txBox="1"/>
          <p:nvPr/>
        </p:nvSpPr>
        <p:spPr>
          <a:xfrm>
            <a:off x="1405396" y="2570773"/>
            <a:ext cx="1577949" cy="276999"/>
          </a:xfrm>
          <a:prstGeom prst="rect">
            <a:avLst/>
          </a:prstGeom>
          <a:noFill/>
        </p:spPr>
        <p:txBody>
          <a:bodyPr wrap="square" lIns="0" tIns="0" rIns="0" bIns="0" rtlCol="0">
            <a:spAutoFit/>
          </a:bodyPr>
          <a:lstStyle/>
          <a:p>
            <a:r>
              <a:rPr lang="en-US" b="1" dirty="0">
                <a:latin typeface="Arial" panose="020B0604020202020204" pitchFamily="34" charset="0"/>
                <a:cs typeface="Arial" panose="020B0604020202020204" pitchFamily="34" charset="0"/>
              </a:rPr>
              <a:t>Data Analysis</a:t>
            </a:r>
            <a:endParaRPr lang="en-US" b="1" dirty="0">
              <a:latin typeface="Arial" panose="020B0604020202020204" pitchFamily="34" charset="0"/>
              <a:ea typeface="Source Sans Pro SemiBold" panose="020B0603030403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E48C37E-F6CB-DA55-F2C5-853DED928D89}"/>
              </a:ext>
            </a:extLst>
          </p:cNvPr>
          <p:cNvSpPr txBox="1"/>
          <p:nvPr/>
        </p:nvSpPr>
        <p:spPr>
          <a:xfrm>
            <a:off x="1410109" y="4278824"/>
            <a:ext cx="1311088" cy="492443"/>
          </a:xfrm>
          <a:prstGeom prst="rect">
            <a:avLst/>
          </a:prstGeom>
          <a:noFill/>
        </p:spPr>
        <p:txBody>
          <a:bodyPr wrap="square" lIns="0" tIns="0" rIns="0" bIns="0" rtlCol="0">
            <a:spAutoFit/>
          </a:bodyPr>
          <a:lstStyle/>
          <a:p>
            <a:r>
              <a:rPr lang="en-US" sz="3200" b="1" dirty="0">
                <a:solidFill>
                  <a:schemeClr val="accent2"/>
                </a:solidFill>
                <a:latin typeface="Arial" panose="020B0604020202020204" pitchFamily="34" charset="0"/>
                <a:cs typeface="Arial" panose="020B0604020202020204" pitchFamily="34" charset="0"/>
              </a:rPr>
              <a:t>120 M</a:t>
            </a:r>
            <a:endParaRPr lang="en-US" sz="3200" b="1" dirty="0">
              <a:solidFill>
                <a:schemeClr val="accent2"/>
              </a:solidFill>
              <a:latin typeface="Arial" panose="020B0604020202020204" pitchFamily="34" charset="0"/>
              <a:ea typeface="Source Sans Pro SemiBold" panose="020B0603030403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78BF7BFD-908B-9FA7-F9B1-80030D096E79}"/>
              </a:ext>
            </a:extLst>
          </p:cNvPr>
          <p:cNvSpPr txBox="1"/>
          <p:nvPr/>
        </p:nvSpPr>
        <p:spPr>
          <a:xfrm>
            <a:off x="1405396" y="4832676"/>
            <a:ext cx="1111893" cy="276999"/>
          </a:xfrm>
          <a:prstGeom prst="rect">
            <a:avLst/>
          </a:prstGeom>
          <a:noFill/>
        </p:spPr>
        <p:txBody>
          <a:bodyPr wrap="square" lIns="0" tIns="0" rIns="0" bIns="0" rtlCol="0">
            <a:spAutoFit/>
          </a:bodyPr>
          <a:lstStyle/>
          <a:p>
            <a:r>
              <a:rPr lang="en-US" dirty="0">
                <a:ea typeface="Source Sans Pro" panose="020B0503030403020204" pitchFamily="34" charset="0"/>
              </a:rPr>
              <a:t>Pre Sale</a:t>
            </a:r>
            <a:endParaRPr lang="en-US" dirty="0">
              <a:ea typeface="Source Sans Pro" panose="020B0503030403020204" pitchFamily="34" charset="0"/>
              <a:cs typeface="Poppins SemiBold" panose="00000700000000000000" pitchFamily="2" charset="0"/>
            </a:endParaRPr>
          </a:p>
        </p:txBody>
      </p:sp>
      <p:sp>
        <p:nvSpPr>
          <p:cNvPr id="16" name="TextBox 15">
            <a:extLst>
              <a:ext uri="{FF2B5EF4-FFF2-40B4-BE49-F238E27FC236}">
                <a16:creationId xmlns:a16="http://schemas.microsoft.com/office/drawing/2014/main" id="{D673766A-5F93-B6B9-9824-E206E0F8E7C2}"/>
              </a:ext>
            </a:extLst>
          </p:cNvPr>
          <p:cNvSpPr txBox="1"/>
          <p:nvPr/>
        </p:nvSpPr>
        <p:spPr>
          <a:xfrm>
            <a:off x="3357100" y="4278824"/>
            <a:ext cx="1311088" cy="492443"/>
          </a:xfrm>
          <a:prstGeom prst="rect">
            <a:avLst/>
          </a:prstGeom>
          <a:noFill/>
        </p:spPr>
        <p:txBody>
          <a:bodyPr wrap="square" lIns="0" tIns="0" rIns="0" bIns="0" rtlCol="0">
            <a:spAutoFit/>
          </a:bodyPr>
          <a:lstStyle/>
          <a:p>
            <a:r>
              <a:rPr lang="en-US" sz="3200" b="1" dirty="0">
                <a:solidFill>
                  <a:schemeClr val="accent2"/>
                </a:solidFill>
                <a:latin typeface="Arial" panose="020B0604020202020204" pitchFamily="34" charset="0"/>
                <a:cs typeface="Arial" panose="020B0604020202020204" pitchFamily="34" charset="0"/>
              </a:rPr>
              <a:t>420 M</a:t>
            </a:r>
            <a:endParaRPr lang="en-US" sz="3200" b="1" dirty="0">
              <a:solidFill>
                <a:schemeClr val="accent2"/>
              </a:solidFill>
              <a:latin typeface="Arial" panose="020B0604020202020204" pitchFamily="34" charset="0"/>
              <a:ea typeface="Source Sans Pro SemiBold" panose="020B0603030403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3449DF6D-DC9E-1956-DFAE-27CB13616E70}"/>
              </a:ext>
            </a:extLst>
          </p:cNvPr>
          <p:cNvSpPr txBox="1"/>
          <p:nvPr/>
        </p:nvSpPr>
        <p:spPr>
          <a:xfrm>
            <a:off x="3352387" y="4832676"/>
            <a:ext cx="1491873" cy="276999"/>
          </a:xfrm>
          <a:prstGeom prst="rect">
            <a:avLst/>
          </a:prstGeom>
          <a:noFill/>
        </p:spPr>
        <p:txBody>
          <a:bodyPr wrap="square" lIns="0" tIns="0" rIns="0" bIns="0" rtlCol="0">
            <a:spAutoFit/>
          </a:bodyPr>
          <a:lstStyle/>
          <a:p>
            <a:r>
              <a:rPr lang="en-US" dirty="0">
                <a:ea typeface="Source Sans Pro" panose="020B0503030403020204" pitchFamily="34" charset="0"/>
              </a:rPr>
              <a:t>Total Supply</a:t>
            </a:r>
            <a:endParaRPr lang="en-US" dirty="0">
              <a:ea typeface="Source Sans Pro" panose="020B0503030403020204" pitchFamily="34" charset="0"/>
              <a:cs typeface="Poppins SemiBold" panose="00000700000000000000" pitchFamily="2" charset="0"/>
            </a:endParaRPr>
          </a:p>
        </p:txBody>
      </p:sp>
      <p:graphicFrame>
        <p:nvGraphicFramePr>
          <p:cNvPr id="18" name="Chart 17">
            <a:extLst>
              <a:ext uri="{FF2B5EF4-FFF2-40B4-BE49-F238E27FC236}">
                <a16:creationId xmlns:a16="http://schemas.microsoft.com/office/drawing/2014/main" id="{D52C8F87-FDF9-6428-A023-6F3AEAB03A78}"/>
              </a:ext>
            </a:extLst>
          </p:cNvPr>
          <p:cNvGraphicFramePr/>
          <p:nvPr>
            <p:extLst>
              <p:ext uri="{D42A27DB-BD31-4B8C-83A1-F6EECF244321}">
                <p14:modId xmlns:p14="http://schemas.microsoft.com/office/powerpoint/2010/main" val="2891200578"/>
              </p:ext>
            </p:extLst>
          </p:nvPr>
        </p:nvGraphicFramePr>
        <p:xfrm>
          <a:off x="6286086" y="1133387"/>
          <a:ext cx="5301727" cy="4591225"/>
        </p:xfrm>
        <a:graphic>
          <a:graphicData uri="http://schemas.openxmlformats.org/drawingml/2006/chart">
            <c:chart xmlns:c="http://schemas.openxmlformats.org/drawingml/2006/chart" xmlns:r="http://schemas.openxmlformats.org/officeDocument/2006/relationships" r:id="rId2"/>
          </a:graphicData>
        </a:graphic>
      </p:graphicFrame>
      <p:sp>
        <p:nvSpPr>
          <p:cNvPr id="19" name="Rectangle 18">
            <a:extLst>
              <a:ext uri="{FF2B5EF4-FFF2-40B4-BE49-F238E27FC236}">
                <a16:creationId xmlns:a16="http://schemas.microsoft.com/office/drawing/2014/main" id="{7F9682AA-8D08-7C1B-1342-A8FDFD03A78F}"/>
              </a:ext>
            </a:extLst>
          </p:cNvPr>
          <p:cNvSpPr/>
          <p:nvPr/>
        </p:nvSpPr>
        <p:spPr>
          <a:xfrm>
            <a:off x="1405396" y="3193966"/>
            <a:ext cx="4091492" cy="738664"/>
          </a:xfrm>
          <a:prstGeom prst="rect">
            <a:avLst/>
          </a:prstGeom>
        </p:spPr>
        <p:txBody>
          <a:bodyPr wrap="square" lIns="0" tIns="0" rIns="0" bIns="0">
            <a:spAutoFit/>
          </a:bodyPr>
          <a:lstStyle/>
          <a:p>
            <a:pPr>
              <a:spcBef>
                <a:spcPts val="300"/>
              </a:spcBef>
              <a:spcAft>
                <a:spcPts val="800"/>
              </a:spcAft>
            </a:pPr>
            <a:r>
              <a:rPr lang="en-ID" sz="1200" u="none" strike="noStrike" dirty="0">
                <a:effectLst/>
                <a:ea typeface="Inconsolata" panose="00000509000000000000" pitchFamily="49" charset="0"/>
                <a:cs typeface="Rubik" pitchFamily="2" charset="-79"/>
              </a:rPr>
              <a:t>Lorem ipsum dolor sit amet, consectetur adipiscing elit, sed do eiusmod tempor incididunt ut labore et dolore magna aliqua. Ut enim ad minim veniam, quis nostrud exercitation ullamco laboris nisi ut aliquip ex ea commodo consequat.</a:t>
            </a:r>
            <a:endParaRPr lang="en-US" sz="1200" dirty="0">
              <a:ea typeface="Inconsolata" panose="00000509000000000000" pitchFamily="49" charset="0"/>
              <a:cs typeface="Rubik" pitchFamily="2" charset="-79"/>
            </a:endParaRPr>
          </a:p>
        </p:txBody>
      </p:sp>
    </p:spTree>
    <p:extLst>
      <p:ext uri="{BB962C8B-B14F-4D97-AF65-F5344CB8AC3E}">
        <p14:creationId xmlns:p14="http://schemas.microsoft.com/office/powerpoint/2010/main" val="2953980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F1AD755-D10C-D42B-F6D7-94D32DDF448D}"/>
              </a:ext>
            </a:extLst>
          </p:cNvPr>
          <p:cNvSpPr txBox="1"/>
          <p:nvPr/>
        </p:nvSpPr>
        <p:spPr>
          <a:xfrm>
            <a:off x="1405396" y="1376363"/>
            <a:ext cx="4431986" cy="738664"/>
          </a:xfrm>
          <a:prstGeom prst="rect">
            <a:avLst/>
          </a:prstGeom>
          <a:noFill/>
        </p:spPr>
        <p:txBody>
          <a:bodyPr wrap="square" lIns="0" tIns="0" rIns="0" bIns="0" rtlCol="0">
            <a:spAutoFit/>
          </a:bodyPr>
          <a:lstStyle/>
          <a:p>
            <a:r>
              <a:rPr lang="en-US" sz="4800" b="1" dirty="0">
                <a:latin typeface="Arial" panose="020B0604020202020204" pitchFamily="34" charset="0"/>
                <a:cs typeface="Arial" panose="020B0604020202020204" pitchFamily="34" charset="0"/>
              </a:rPr>
              <a:t>Pie </a:t>
            </a:r>
            <a:r>
              <a:rPr lang="en-US" sz="4800" b="1" dirty="0">
                <a:solidFill>
                  <a:schemeClr val="accent2"/>
                </a:solidFill>
                <a:latin typeface="Arial" panose="020B0604020202020204" pitchFamily="34" charset="0"/>
                <a:cs typeface="Arial" panose="020B0604020202020204" pitchFamily="34" charset="0"/>
              </a:rPr>
              <a:t>Chart</a:t>
            </a:r>
            <a:endParaRPr lang="en-US" sz="4800" b="1" dirty="0">
              <a:solidFill>
                <a:schemeClr val="accent2"/>
              </a:solidFill>
              <a:latin typeface="Arial" panose="020B0604020202020204" pitchFamily="34" charset="0"/>
              <a:ea typeface="Source Sans Pro SemiBold" panose="020B0603030403020204" pitchFamily="34" charset="0"/>
              <a:cs typeface="Arial" panose="020B0604020202020204" pitchFamily="34" charset="0"/>
            </a:endParaRPr>
          </a:p>
        </p:txBody>
      </p:sp>
      <p:graphicFrame>
        <p:nvGraphicFramePr>
          <p:cNvPr id="2" name="Chart 1">
            <a:extLst>
              <a:ext uri="{FF2B5EF4-FFF2-40B4-BE49-F238E27FC236}">
                <a16:creationId xmlns:a16="http://schemas.microsoft.com/office/drawing/2014/main" id="{2E7A90F0-CCE1-EB3D-7D9F-B127D6825E20}"/>
              </a:ext>
            </a:extLst>
          </p:cNvPr>
          <p:cNvGraphicFramePr/>
          <p:nvPr>
            <p:extLst>
              <p:ext uri="{D42A27DB-BD31-4B8C-83A1-F6EECF244321}">
                <p14:modId xmlns:p14="http://schemas.microsoft.com/office/powerpoint/2010/main" val="2522653717"/>
              </p:ext>
            </p:extLst>
          </p:nvPr>
        </p:nvGraphicFramePr>
        <p:xfrm>
          <a:off x="5175893" y="793884"/>
          <a:ext cx="7905346" cy="5270232"/>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A398798E-1036-F88B-723F-470233F65050}"/>
              </a:ext>
            </a:extLst>
          </p:cNvPr>
          <p:cNvSpPr txBox="1"/>
          <p:nvPr/>
        </p:nvSpPr>
        <p:spPr>
          <a:xfrm>
            <a:off x="1405396" y="2570773"/>
            <a:ext cx="1577949" cy="276999"/>
          </a:xfrm>
          <a:prstGeom prst="rect">
            <a:avLst/>
          </a:prstGeom>
          <a:noFill/>
        </p:spPr>
        <p:txBody>
          <a:bodyPr wrap="square" lIns="0" tIns="0" rIns="0" bIns="0" rtlCol="0">
            <a:spAutoFit/>
          </a:bodyPr>
          <a:lstStyle/>
          <a:p>
            <a:r>
              <a:rPr lang="en-US" b="1" dirty="0">
                <a:latin typeface="Arial" panose="020B0604020202020204" pitchFamily="34" charset="0"/>
                <a:cs typeface="Arial" panose="020B0604020202020204" pitchFamily="34" charset="0"/>
              </a:rPr>
              <a:t>Data Analysis</a:t>
            </a:r>
            <a:endParaRPr lang="en-US" b="1" dirty="0">
              <a:latin typeface="Arial" panose="020B0604020202020204" pitchFamily="34" charset="0"/>
              <a:ea typeface="Source Sans Pro SemiBold" panose="020B0603030403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92A20E7-CD50-828C-4224-CCB431E0C79C}"/>
              </a:ext>
            </a:extLst>
          </p:cNvPr>
          <p:cNvSpPr txBox="1"/>
          <p:nvPr/>
        </p:nvSpPr>
        <p:spPr>
          <a:xfrm>
            <a:off x="1410109" y="4278824"/>
            <a:ext cx="1311088" cy="492443"/>
          </a:xfrm>
          <a:prstGeom prst="rect">
            <a:avLst/>
          </a:prstGeom>
          <a:noFill/>
        </p:spPr>
        <p:txBody>
          <a:bodyPr wrap="square" lIns="0" tIns="0" rIns="0" bIns="0" rtlCol="0">
            <a:spAutoFit/>
          </a:bodyPr>
          <a:lstStyle/>
          <a:p>
            <a:r>
              <a:rPr lang="en-US" sz="3200" b="1" dirty="0">
                <a:solidFill>
                  <a:schemeClr val="accent2"/>
                </a:solidFill>
                <a:latin typeface="Arial" panose="020B0604020202020204" pitchFamily="34" charset="0"/>
                <a:cs typeface="Arial" panose="020B0604020202020204" pitchFamily="34" charset="0"/>
              </a:rPr>
              <a:t>120 M</a:t>
            </a:r>
            <a:endParaRPr lang="en-US" sz="3200" b="1" dirty="0">
              <a:solidFill>
                <a:schemeClr val="accent2"/>
              </a:solidFill>
              <a:latin typeface="Arial" panose="020B0604020202020204" pitchFamily="34" charset="0"/>
              <a:ea typeface="Source Sans Pro SemiBold" panose="020B0603030403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FF828764-FC35-53B8-C598-2FA56DD77030}"/>
              </a:ext>
            </a:extLst>
          </p:cNvPr>
          <p:cNvSpPr txBox="1"/>
          <p:nvPr/>
        </p:nvSpPr>
        <p:spPr>
          <a:xfrm>
            <a:off x="1405396" y="4832676"/>
            <a:ext cx="1111893" cy="276999"/>
          </a:xfrm>
          <a:prstGeom prst="rect">
            <a:avLst/>
          </a:prstGeom>
          <a:noFill/>
        </p:spPr>
        <p:txBody>
          <a:bodyPr wrap="square" lIns="0" tIns="0" rIns="0" bIns="0" rtlCol="0">
            <a:spAutoFit/>
          </a:bodyPr>
          <a:lstStyle/>
          <a:p>
            <a:r>
              <a:rPr lang="en-US" dirty="0">
                <a:ea typeface="Source Sans Pro" panose="020B0503030403020204" pitchFamily="34" charset="0"/>
              </a:rPr>
              <a:t>Pre Sale</a:t>
            </a:r>
            <a:endParaRPr lang="en-US" dirty="0">
              <a:ea typeface="Source Sans Pro" panose="020B0503030403020204" pitchFamily="34" charset="0"/>
              <a:cs typeface="Poppins SemiBold" panose="00000700000000000000" pitchFamily="2" charset="0"/>
            </a:endParaRPr>
          </a:p>
        </p:txBody>
      </p:sp>
      <p:sp>
        <p:nvSpPr>
          <p:cNvPr id="6" name="TextBox 5">
            <a:extLst>
              <a:ext uri="{FF2B5EF4-FFF2-40B4-BE49-F238E27FC236}">
                <a16:creationId xmlns:a16="http://schemas.microsoft.com/office/drawing/2014/main" id="{633EF8EC-8C3D-100D-0F78-85EB904C0BB7}"/>
              </a:ext>
            </a:extLst>
          </p:cNvPr>
          <p:cNvSpPr txBox="1"/>
          <p:nvPr/>
        </p:nvSpPr>
        <p:spPr>
          <a:xfrm>
            <a:off x="3357100" y="4278824"/>
            <a:ext cx="1311088" cy="492443"/>
          </a:xfrm>
          <a:prstGeom prst="rect">
            <a:avLst/>
          </a:prstGeom>
          <a:noFill/>
        </p:spPr>
        <p:txBody>
          <a:bodyPr wrap="square" lIns="0" tIns="0" rIns="0" bIns="0" rtlCol="0">
            <a:spAutoFit/>
          </a:bodyPr>
          <a:lstStyle/>
          <a:p>
            <a:r>
              <a:rPr lang="en-US" sz="3200" b="1" dirty="0">
                <a:solidFill>
                  <a:schemeClr val="accent2"/>
                </a:solidFill>
                <a:latin typeface="Arial" panose="020B0604020202020204" pitchFamily="34" charset="0"/>
                <a:cs typeface="Arial" panose="020B0604020202020204" pitchFamily="34" charset="0"/>
              </a:rPr>
              <a:t>420 M</a:t>
            </a:r>
            <a:endParaRPr lang="en-US" sz="3200" b="1" dirty="0">
              <a:solidFill>
                <a:schemeClr val="accent2"/>
              </a:solidFill>
              <a:latin typeface="Arial" panose="020B0604020202020204" pitchFamily="34" charset="0"/>
              <a:ea typeface="Source Sans Pro SemiBold" panose="020B0603030403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289B7B9-4F25-E3D3-129D-1A1ED306BC1E}"/>
              </a:ext>
            </a:extLst>
          </p:cNvPr>
          <p:cNvSpPr txBox="1"/>
          <p:nvPr/>
        </p:nvSpPr>
        <p:spPr>
          <a:xfrm>
            <a:off x="3352387" y="4832676"/>
            <a:ext cx="1491873" cy="276999"/>
          </a:xfrm>
          <a:prstGeom prst="rect">
            <a:avLst/>
          </a:prstGeom>
          <a:noFill/>
        </p:spPr>
        <p:txBody>
          <a:bodyPr wrap="square" lIns="0" tIns="0" rIns="0" bIns="0" rtlCol="0">
            <a:spAutoFit/>
          </a:bodyPr>
          <a:lstStyle/>
          <a:p>
            <a:r>
              <a:rPr lang="en-US" dirty="0">
                <a:ea typeface="Source Sans Pro" panose="020B0503030403020204" pitchFamily="34" charset="0"/>
              </a:rPr>
              <a:t>Total Supply</a:t>
            </a:r>
            <a:endParaRPr lang="en-US" dirty="0">
              <a:ea typeface="Source Sans Pro" panose="020B0503030403020204" pitchFamily="34" charset="0"/>
              <a:cs typeface="Poppins SemiBold" panose="00000700000000000000" pitchFamily="2" charset="0"/>
            </a:endParaRPr>
          </a:p>
        </p:txBody>
      </p:sp>
      <p:sp>
        <p:nvSpPr>
          <p:cNvPr id="8" name="Rectangle 7">
            <a:extLst>
              <a:ext uri="{FF2B5EF4-FFF2-40B4-BE49-F238E27FC236}">
                <a16:creationId xmlns:a16="http://schemas.microsoft.com/office/drawing/2014/main" id="{A516FB2A-0BAF-1C19-924D-719E2062DF8C}"/>
              </a:ext>
            </a:extLst>
          </p:cNvPr>
          <p:cNvSpPr/>
          <p:nvPr/>
        </p:nvSpPr>
        <p:spPr>
          <a:xfrm>
            <a:off x="1405396" y="3193966"/>
            <a:ext cx="4091492" cy="738664"/>
          </a:xfrm>
          <a:prstGeom prst="rect">
            <a:avLst/>
          </a:prstGeom>
        </p:spPr>
        <p:txBody>
          <a:bodyPr wrap="square" lIns="0" tIns="0" rIns="0" bIns="0">
            <a:spAutoFit/>
          </a:bodyPr>
          <a:lstStyle/>
          <a:p>
            <a:pPr>
              <a:spcBef>
                <a:spcPts val="300"/>
              </a:spcBef>
              <a:spcAft>
                <a:spcPts val="800"/>
              </a:spcAft>
            </a:pPr>
            <a:r>
              <a:rPr lang="en-ID" sz="1200" u="none" strike="noStrike" dirty="0">
                <a:effectLst/>
                <a:ea typeface="Inconsolata" panose="00000509000000000000" pitchFamily="49" charset="0"/>
                <a:cs typeface="Rubik" pitchFamily="2" charset="-79"/>
              </a:rPr>
              <a:t>Lorem ipsum dolor sit amet, consectetur adipiscing elit, sed do eiusmod tempor incididunt ut labore et dolore magna aliqua. Ut enim ad minim veniam, quis nostrud exercitation ullamco laboris nisi ut aliquip ex ea commodo consequat.</a:t>
            </a:r>
            <a:endParaRPr lang="en-US" sz="1200" dirty="0">
              <a:ea typeface="Inconsolata" panose="00000509000000000000" pitchFamily="49" charset="0"/>
              <a:cs typeface="Rubik" pitchFamily="2" charset="-79"/>
            </a:endParaRPr>
          </a:p>
        </p:txBody>
      </p:sp>
    </p:spTree>
    <p:extLst>
      <p:ext uri="{BB962C8B-B14F-4D97-AF65-F5344CB8AC3E}">
        <p14:creationId xmlns:p14="http://schemas.microsoft.com/office/powerpoint/2010/main" val="439285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2D07D-3BF8-8649-8BD7-392524A961FA}"/>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88916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4EE7B-903B-0784-9084-3AA81B8E9910}"/>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7E19C3DC-230E-A121-1BEB-FBAF9D75D59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77594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7081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BB72F-1B39-5F40-B1DD-03DD402CB81B}"/>
              </a:ext>
            </a:extLst>
          </p:cNvPr>
          <p:cNvSpPr>
            <a:spLocks noGrp="1"/>
          </p:cNvSpPr>
          <p:nvPr>
            <p:ph type="title"/>
          </p:nvPr>
        </p:nvSpPr>
        <p:spPr/>
        <p:txBody>
          <a:bodyPr/>
          <a:lstStyle/>
          <a:p>
            <a:r>
              <a:rPr lang="en-US" dirty="0"/>
              <a:t>Asset slides</a:t>
            </a:r>
          </a:p>
        </p:txBody>
      </p:sp>
      <p:sp>
        <p:nvSpPr>
          <p:cNvPr id="3" name="Text Placeholder 2">
            <a:extLst>
              <a:ext uri="{FF2B5EF4-FFF2-40B4-BE49-F238E27FC236}">
                <a16:creationId xmlns:a16="http://schemas.microsoft.com/office/drawing/2014/main" id="{1E916DAE-8A3E-F64F-BABE-C35128631D56}"/>
              </a:ext>
            </a:extLst>
          </p:cNvPr>
          <p:cNvSpPr>
            <a:spLocks noGrp="1"/>
          </p:cNvSpPr>
          <p:nvPr>
            <p:ph type="body" idx="1"/>
          </p:nvPr>
        </p:nvSpPr>
        <p:spPr/>
        <p:txBody>
          <a:bodyPr/>
          <a:lstStyle/>
          <a:p>
            <a:r>
              <a:rPr lang="en-US" dirty="0"/>
              <a:t>Tools to be copied and pasted for use in other slides</a:t>
            </a:r>
          </a:p>
        </p:txBody>
      </p:sp>
    </p:spTree>
    <p:extLst>
      <p:ext uri="{BB962C8B-B14F-4D97-AF65-F5344CB8AC3E}">
        <p14:creationId xmlns:p14="http://schemas.microsoft.com/office/powerpoint/2010/main" val="33995085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6D512A29-23E9-1140-A901-82CED7831113}"/>
              </a:ext>
            </a:extLst>
          </p:cNvPr>
          <p:cNvSpPr/>
          <p:nvPr/>
        </p:nvSpPr>
        <p:spPr>
          <a:xfrm>
            <a:off x="6035730" y="2699641"/>
            <a:ext cx="5545137" cy="1293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B4BEEA7D-F56C-D040-A33A-70242105826E}"/>
              </a:ext>
            </a:extLst>
          </p:cNvPr>
          <p:cNvSpPr/>
          <p:nvPr/>
        </p:nvSpPr>
        <p:spPr>
          <a:xfrm>
            <a:off x="550863" y="2699641"/>
            <a:ext cx="5545137" cy="12938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B6115A-8954-9D46-82AE-6C29E83FE279}"/>
              </a:ext>
            </a:extLst>
          </p:cNvPr>
          <p:cNvSpPr>
            <a:spLocks noGrp="1"/>
          </p:cNvSpPr>
          <p:nvPr>
            <p:ph type="title"/>
          </p:nvPr>
        </p:nvSpPr>
        <p:spPr/>
        <p:txBody>
          <a:bodyPr/>
          <a:lstStyle/>
          <a:p>
            <a:r>
              <a:rPr lang="en-US" dirty="0"/>
              <a:t>OpenText Logos</a:t>
            </a:r>
          </a:p>
        </p:txBody>
      </p:sp>
      <p:grpSp>
        <p:nvGrpSpPr>
          <p:cNvPr id="5" name="Group 4">
            <a:extLst>
              <a:ext uri="{FF2B5EF4-FFF2-40B4-BE49-F238E27FC236}">
                <a16:creationId xmlns:a16="http://schemas.microsoft.com/office/drawing/2014/main" id="{7D21F5F6-4918-6F6A-4C07-5AF70C736CC6}"/>
              </a:ext>
            </a:extLst>
          </p:cNvPr>
          <p:cNvGrpSpPr/>
          <p:nvPr/>
        </p:nvGrpSpPr>
        <p:grpSpPr>
          <a:xfrm>
            <a:off x="1088261" y="3041455"/>
            <a:ext cx="10015478" cy="691119"/>
            <a:chOff x="1151729" y="3041455"/>
            <a:chExt cx="10015478" cy="691119"/>
          </a:xfrm>
        </p:grpSpPr>
        <p:pic>
          <p:nvPicPr>
            <p:cNvPr id="65" name="Picture 64">
              <a:extLst>
                <a:ext uri="{FF2B5EF4-FFF2-40B4-BE49-F238E27FC236}">
                  <a16:creationId xmlns:a16="http://schemas.microsoft.com/office/drawing/2014/main" id="{068FA453-8841-8A4D-97D9-01BEDBCFF3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151729" y="3046774"/>
              <a:ext cx="4343404" cy="685800"/>
            </a:xfrm>
            <a:prstGeom prst="rect">
              <a:avLst/>
            </a:prstGeom>
          </p:spPr>
        </p:pic>
        <p:pic>
          <p:nvPicPr>
            <p:cNvPr id="4" name="Graphic 3">
              <a:extLst>
                <a:ext uri="{FF2B5EF4-FFF2-40B4-BE49-F238E27FC236}">
                  <a16:creationId xmlns:a16="http://schemas.microsoft.com/office/drawing/2014/main" id="{411DD34A-78DA-81AF-79F7-4DFB248442A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23807" y="3041455"/>
              <a:ext cx="4343400" cy="685800"/>
            </a:xfrm>
            <a:prstGeom prst="rect">
              <a:avLst/>
            </a:prstGeom>
          </p:spPr>
        </p:pic>
      </p:grpSp>
    </p:spTree>
    <p:extLst>
      <p:ext uri="{BB962C8B-B14F-4D97-AF65-F5344CB8AC3E}">
        <p14:creationId xmlns:p14="http://schemas.microsoft.com/office/powerpoint/2010/main" val="341784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C35996-59A2-9F40-AA31-033AEFF00910}"/>
              </a:ext>
            </a:extLst>
          </p:cNvPr>
          <p:cNvSpPr>
            <a:spLocks noGrp="1"/>
          </p:cNvSpPr>
          <p:nvPr>
            <p:ph type="title"/>
          </p:nvPr>
        </p:nvSpPr>
        <p:spPr/>
        <p:txBody>
          <a:bodyPr/>
          <a:lstStyle/>
          <a:p>
            <a:r>
              <a:rPr lang="en-US" dirty="0"/>
              <a:t>Elements</a:t>
            </a:r>
          </a:p>
        </p:txBody>
      </p:sp>
      <p:grpSp>
        <p:nvGrpSpPr>
          <p:cNvPr id="10" name="Group 9">
            <a:extLst>
              <a:ext uri="{FF2B5EF4-FFF2-40B4-BE49-F238E27FC236}">
                <a16:creationId xmlns:a16="http://schemas.microsoft.com/office/drawing/2014/main" id="{B7874495-507C-3B4F-9F4A-AB39F59153C5}"/>
              </a:ext>
            </a:extLst>
          </p:cNvPr>
          <p:cNvGrpSpPr/>
          <p:nvPr/>
        </p:nvGrpSpPr>
        <p:grpSpPr>
          <a:xfrm>
            <a:off x="558233" y="2099875"/>
            <a:ext cx="3863494" cy="2273472"/>
            <a:chOff x="558233" y="1405394"/>
            <a:chExt cx="3863494" cy="2273472"/>
          </a:xfrm>
        </p:grpSpPr>
        <p:sp>
          <p:nvSpPr>
            <p:cNvPr id="11" name="Rectangle 10">
              <a:extLst>
                <a:ext uri="{FF2B5EF4-FFF2-40B4-BE49-F238E27FC236}">
                  <a16:creationId xmlns:a16="http://schemas.microsoft.com/office/drawing/2014/main" id="{6EDA4555-69C1-474D-8F00-91C4CD206CE4}"/>
                </a:ext>
              </a:extLst>
            </p:cNvPr>
            <p:cNvSpPr/>
            <p:nvPr/>
          </p:nvSpPr>
          <p:spPr>
            <a:xfrm>
              <a:off x="558233" y="1405394"/>
              <a:ext cx="3863493" cy="227347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2" name="Rectangle 11">
              <a:extLst>
                <a:ext uri="{FF2B5EF4-FFF2-40B4-BE49-F238E27FC236}">
                  <a16:creationId xmlns:a16="http://schemas.microsoft.com/office/drawing/2014/main" id="{A5A4BD5E-8B71-3842-86B1-4C8F481A1E8D}"/>
                </a:ext>
              </a:extLst>
            </p:cNvPr>
            <p:cNvSpPr/>
            <p:nvPr/>
          </p:nvSpPr>
          <p:spPr>
            <a:xfrm>
              <a:off x="558235" y="1405394"/>
              <a:ext cx="3863492" cy="540364"/>
            </a:xfrm>
            <a:prstGeom prst="rect">
              <a:avLst/>
            </a:prstGeom>
            <a:solidFill>
              <a:schemeClr val="accent1"/>
            </a:solidFill>
            <a:effectLst/>
          </p:spPr>
          <p:txBody>
            <a:bodyPr wrap="square" anchor="ctr" anchorCtr="0">
              <a:noAutofit/>
            </a:bodyPr>
            <a:lstStyle/>
            <a:p>
              <a:pPr marL="0" indent="0" algn="ctr">
                <a:buNone/>
              </a:pPr>
              <a:r>
                <a:rPr lang="en-US" b="1">
                  <a:solidFill>
                    <a:schemeClr val="bg1"/>
                  </a:solidFill>
                </a:rPr>
                <a:t>Placeholder heading</a:t>
              </a:r>
            </a:p>
          </p:txBody>
        </p:sp>
        <p:sp>
          <p:nvSpPr>
            <p:cNvPr id="13" name="TextBox 12">
              <a:extLst>
                <a:ext uri="{FF2B5EF4-FFF2-40B4-BE49-F238E27FC236}">
                  <a16:creationId xmlns:a16="http://schemas.microsoft.com/office/drawing/2014/main" id="{BE5589AD-A4B6-7C41-8B03-07A11ECF5D89}"/>
                </a:ext>
              </a:extLst>
            </p:cNvPr>
            <p:cNvSpPr txBox="1"/>
            <p:nvPr/>
          </p:nvSpPr>
          <p:spPr>
            <a:xfrm>
              <a:off x="558233" y="2204348"/>
              <a:ext cx="2994768" cy="923330"/>
            </a:xfrm>
            <a:prstGeom prst="rect">
              <a:avLst/>
            </a:prstGeom>
            <a:noFill/>
          </p:spPr>
          <p:txBody>
            <a:bodyPr wrap="square" rtlCol="0">
              <a:spAutoFit/>
            </a:bodyPr>
            <a:lstStyle/>
            <a:p>
              <a:pPr marL="285750" lvl="1" indent="-285750">
                <a:spcAft>
                  <a:spcPts val="0"/>
                </a:spcAft>
                <a:buClr>
                  <a:schemeClr val="accent2"/>
                </a:buClr>
                <a:buFont typeface="Arial" panose="020B0604020202020204" pitchFamily="34" charset="0"/>
                <a:buChar char="•"/>
              </a:pPr>
              <a:r>
                <a:rPr lang="en-US" dirty="0"/>
                <a:t>Bullet copy row 1</a:t>
              </a:r>
            </a:p>
            <a:p>
              <a:pPr marL="285750" lvl="1" indent="-285750">
                <a:spcAft>
                  <a:spcPts val="0"/>
                </a:spcAft>
                <a:buClr>
                  <a:schemeClr val="accent2"/>
                </a:buClr>
                <a:buFont typeface="Arial" panose="020B0604020202020204" pitchFamily="34" charset="0"/>
                <a:buChar char="•"/>
              </a:pPr>
              <a:r>
                <a:rPr lang="en-US" dirty="0"/>
                <a:t>Bullet copy row 2</a:t>
              </a:r>
            </a:p>
            <a:p>
              <a:pPr marL="285750" lvl="1" indent="-285750">
                <a:spcAft>
                  <a:spcPts val="0"/>
                </a:spcAft>
                <a:buClr>
                  <a:schemeClr val="accent2"/>
                </a:buClr>
                <a:buFont typeface="Arial" panose="020B0604020202020204" pitchFamily="34" charset="0"/>
                <a:buChar char="•"/>
              </a:pPr>
              <a:r>
                <a:rPr lang="en-US" dirty="0"/>
                <a:t>Bullet copy row 3</a:t>
              </a:r>
            </a:p>
          </p:txBody>
        </p:sp>
      </p:grpSp>
      <p:cxnSp>
        <p:nvCxnSpPr>
          <p:cNvPr id="18" name="Straight Connector 17">
            <a:extLst>
              <a:ext uri="{FF2B5EF4-FFF2-40B4-BE49-F238E27FC236}">
                <a16:creationId xmlns:a16="http://schemas.microsoft.com/office/drawing/2014/main" id="{A19CA325-9742-7041-9A64-28C811B1164E}"/>
              </a:ext>
            </a:extLst>
          </p:cNvPr>
          <p:cNvCxnSpPr>
            <a:cxnSpLocks/>
          </p:cNvCxnSpPr>
          <p:nvPr/>
        </p:nvCxnSpPr>
        <p:spPr>
          <a:xfrm rot="5400000">
            <a:off x="6654026" y="1765811"/>
            <a:ext cx="0" cy="668128"/>
          </a:xfrm>
          <a:prstGeom prst="line">
            <a:avLst/>
          </a:prstGeom>
          <a:ln w="19050">
            <a:solidFill>
              <a:schemeClr val="tx1"/>
            </a:solidFill>
            <a:headEnd type="triangle" w="med" len="med"/>
            <a:tailEnd w="lg" len="lg"/>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99A350E-16CE-4F4C-95CC-56C078CFC746}"/>
              </a:ext>
            </a:extLst>
          </p:cNvPr>
          <p:cNvCxnSpPr>
            <a:cxnSpLocks/>
          </p:cNvCxnSpPr>
          <p:nvPr/>
        </p:nvCxnSpPr>
        <p:spPr>
          <a:xfrm rot="5400000">
            <a:off x="6651802" y="2829453"/>
            <a:ext cx="0" cy="668128"/>
          </a:xfrm>
          <a:prstGeom prst="line">
            <a:avLst/>
          </a:prstGeom>
          <a:ln w="19050" cap="rnd">
            <a:solidFill>
              <a:schemeClr val="accent2"/>
            </a:solidFill>
            <a:prstDash val="sysDot"/>
            <a:headEnd type="triangle" w="med" len="med"/>
            <a:tailEnd w="lg" len="lg"/>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DF72248-5F54-7040-B826-2306B61FEB47}"/>
              </a:ext>
            </a:extLst>
          </p:cNvPr>
          <p:cNvSpPr/>
          <p:nvPr/>
        </p:nvSpPr>
        <p:spPr>
          <a:xfrm>
            <a:off x="7358852" y="2033258"/>
            <a:ext cx="1200872" cy="160146"/>
          </a:xfrm>
          <a:prstGeom prst="rect">
            <a:avLst/>
          </a:prstGeom>
          <a:ln w="19050">
            <a:solidFill>
              <a:schemeClr val="tx1"/>
            </a:solidFill>
            <a:headEnd type="triangle" w="lg" len="med"/>
            <a:tailEnd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C6C3C4BD-4544-1943-A1BC-6032C19A60F3}"/>
              </a:ext>
            </a:extLst>
          </p:cNvPr>
          <p:cNvSpPr/>
          <p:nvPr/>
        </p:nvSpPr>
        <p:spPr>
          <a:xfrm>
            <a:off x="7358852" y="3088944"/>
            <a:ext cx="1200872" cy="160146"/>
          </a:xfrm>
          <a:prstGeom prst="rect">
            <a:avLst/>
          </a:prstGeom>
          <a:ln w="19050" cap="rnd">
            <a:solidFill>
              <a:schemeClr val="accent2"/>
            </a:solidFill>
            <a:prstDash val="sysDot"/>
            <a:headEnd type="triangle" w="lg" len="med"/>
            <a:tailEnd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25" name="Group 24">
            <a:extLst>
              <a:ext uri="{FF2B5EF4-FFF2-40B4-BE49-F238E27FC236}">
                <a16:creationId xmlns:a16="http://schemas.microsoft.com/office/drawing/2014/main" id="{525A703C-4C68-6741-8EFB-16B1F4B41235}"/>
              </a:ext>
            </a:extLst>
          </p:cNvPr>
          <p:cNvGrpSpPr/>
          <p:nvPr/>
        </p:nvGrpSpPr>
        <p:grpSpPr>
          <a:xfrm>
            <a:off x="5062526" y="3730521"/>
            <a:ext cx="355413" cy="1812394"/>
            <a:chOff x="10291991" y="3634353"/>
            <a:chExt cx="427294" cy="2230088"/>
          </a:xfrm>
        </p:grpSpPr>
        <p:sp>
          <p:nvSpPr>
            <p:cNvPr id="26" name="Left Bracket 25">
              <a:extLst>
                <a:ext uri="{FF2B5EF4-FFF2-40B4-BE49-F238E27FC236}">
                  <a16:creationId xmlns:a16="http://schemas.microsoft.com/office/drawing/2014/main" id="{A05F274A-E594-CB4B-BE4A-22E3AB8098E1}"/>
                </a:ext>
              </a:extLst>
            </p:cNvPr>
            <p:cNvSpPr/>
            <p:nvPr/>
          </p:nvSpPr>
          <p:spPr>
            <a:xfrm>
              <a:off x="10291991" y="3634353"/>
              <a:ext cx="142520" cy="2230088"/>
            </a:xfrm>
            <a:prstGeom prst="leftBracket">
              <a:avLst>
                <a:gd name="adj" fmla="val 0"/>
              </a:avLst>
            </a:prstGeom>
            <a:ln w="19050">
              <a:solidFill>
                <a:schemeClr val="tx1"/>
              </a:solidFill>
              <a:headEnd type="none" w="lg" len="med"/>
              <a:tailEnd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Right Bracket 26">
              <a:extLst>
                <a:ext uri="{FF2B5EF4-FFF2-40B4-BE49-F238E27FC236}">
                  <a16:creationId xmlns:a16="http://schemas.microsoft.com/office/drawing/2014/main" id="{0582C3D9-3185-EF4D-8C16-0256ECC21066}"/>
                </a:ext>
              </a:extLst>
            </p:cNvPr>
            <p:cNvSpPr/>
            <p:nvPr/>
          </p:nvSpPr>
          <p:spPr>
            <a:xfrm>
              <a:off x="10590951" y="3634353"/>
              <a:ext cx="128334" cy="2230088"/>
            </a:xfrm>
            <a:prstGeom prst="rightBracket">
              <a:avLst>
                <a:gd name="adj" fmla="val 0"/>
              </a:avLst>
            </a:prstGeom>
            <a:ln w="19050">
              <a:solidFill>
                <a:schemeClr val="tx1"/>
              </a:solidFill>
              <a:headEnd type="none" w="lg" len="med"/>
              <a:tailEnd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52D1673E-D842-3945-A9DB-E82EFF8AACF6}"/>
              </a:ext>
            </a:extLst>
          </p:cNvPr>
          <p:cNvGrpSpPr/>
          <p:nvPr/>
        </p:nvGrpSpPr>
        <p:grpSpPr>
          <a:xfrm>
            <a:off x="5609605" y="3727870"/>
            <a:ext cx="352794" cy="1812394"/>
            <a:chOff x="11259268" y="3634353"/>
            <a:chExt cx="424146" cy="2230088"/>
          </a:xfrm>
        </p:grpSpPr>
        <p:sp>
          <p:nvSpPr>
            <p:cNvPr id="29" name="Left Bracket 28">
              <a:extLst>
                <a:ext uri="{FF2B5EF4-FFF2-40B4-BE49-F238E27FC236}">
                  <a16:creationId xmlns:a16="http://schemas.microsoft.com/office/drawing/2014/main" id="{92BEDC84-B9CA-A940-8A1C-683E21A3F135}"/>
                </a:ext>
              </a:extLst>
            </p:cNvPr>
            <p:cNvSpPr/>
            <p:nvPr/>
          </p:nvSpPr>
          <p:spPr>
            <a:xfrm>
              <a:off x="11259268" y="3634353"/>
              <a:ext cx="133145" cy="2230088"/>
            </a:xfrm>
            <a:prstGeom prst="leftBracket">
              <a:avLst>
                <a:gd name="adj" fmla="val 0"/>
              </a:avLst>
            </a:prstGeom>
            <a:ln w="19050">
              <a:solidFill>
                <a:schemeClr val="accent2"/>
              </a:solidFill>
              <a:headEnd type="none" w="lg" len="med"/>
              <a:tailEnd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Right Bracket 29">
              <a:extLst>
                <a:ext uri="{FF2B5EF4-FFF2-40B4-BE49-F238E27FC236}">
                  <a16:creationId xmlns:a16="http://schemas.microsoft.com/office/drawing/2014/main" id="{A153C58E-18A2-1D41-AB93-24B193D0EEA3}"/>
                </a:ext>
              </a:extLst>
            </p:cNvPr>
            <p:cNvSpPr/>
            <p:nvPr/>
          </p:nvSpPr>
          <p:spPr>
            <a:xfrm>
              <a:off x="11555698" y="3634353"/>
              <a:ext cx="127716" cy="2230088"/>
            </a:xfrm>
            <a:prstGeom prst="rightBracket">
              <a:avLst>
                <a:gd name="adj" fmla="val 0"/>
              </a:avLst>
            </a:prstGeom>
            <a:ln w="19050">
              <a:solidFill>
                <a:schemeClr val="accent2"/>
              </a:solidFill>
              <a:headEnd type="none" w="lg" len="med"/>
              <a:tailEnd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34" name="Elbow Connector 33">
            <a:extLst>
              <a:ext uri="{FF2B5EF4-FFF2-40B4-BE49-F238E27FC236}">
                <a16:creationId xmlns:a16="http://schemas.microsoft.com/office/drawing/2014/main" id="{9CC91E60-3E2A-8F4C-BF55-1FF51918293C}"/>
              </a:ext>
            </a:extLst>
          </p:cNvPr>
          <p:cNvCxnSpPr>
            <a:cxnSpLocks/>
          </p:cNvCxnSpPr>
          <p:nvPr/>
        </p:nvCxnSpPr>
        <p:spPr>
          <a:xfrm rot="10800000" flipV="1">
            <a:off x="5062526" y="2106563"/>
            <a:ext cx="874340" cy="206185"/>
          </a:xfrm>
          <a:prstGeom prst="bentConnector3">
            <a:avLst>
              <a:gd name="adj1" fmla="val 78709"/>
            </a:avLst>
          </a:prstGeom>
          <a:ln w="19050">
            <a:solidFill>
              <a:schemeClr val="tx1"/>
            </a:solidFill>
            <a:headEnd type="triangle" w="med" len="med"/>
            <a:tailEnd w="lg" len="lg"/>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AB8B3D6-CED5-F147-9F2D-ECD7F0F888DB}"/>
              </a:ext>
            </a:extLst>
          </p:cNvPr>
          <p:cNvCxnSpPr>
            <a:cxnSpLocks/>
          </p:cNvCxnSpPr>
          <p:nvPr/>
        </p:nvCxnSpPr>
        <p:spPr>
          <a:xfrm rot="5400000">
            <a:off x="6654026" y="2503019"/>
            <a:ext cx="0" cy="668128"/>
          </a:xfrm>
          <a:prstGeom prst="line">
            <a:avLst/>
          </a:prstGeom>
          <a:ln w="19050" cap="rnd">
            <a:solidFill>
              <a:schemeClr val="tx1"/>
            </a:solidFill>
            <a:prstDash val="sysDot"/>
            <a:headEnd type="triangle" w="med" len="med"/>
            <a:tailEnd w="lg" len="lg"/>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9DE2CA67-494F-D447-8656-17203A3AD177}"/>
              </a:ext>
            </a:extLst>
          </p:cNvPr>
          <p:cNvSpPr/>
          <p:nvPr/>
        </p:nvSpPr>
        <p:spPr>
          <a:xfrm>
            <a:off x="7358852" y="2756704"/>
            <a:ext cx="1200872" cy="160146"/>
          </a:xfrm>
          <a:prstGeom prst="rect">
            <a:avLst/>
          </a:prstGeom>
          <a:ln w="19050" cap="rnd">
            <a:solidFill>
              <a:schemeClr val="tx1"/>
            </a:solidFill>
            <a:prstDash val="sysDot"/>
            <a:headEnd type="triangle" w="lg" len="med"/>
            <a:tailEnd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37" name="Straight Connector 36">
            <a:extLst>
              <a:ext uri="{FF2B5EF4-FFF2-40B4-BE49-F238E27FC236}">
                <a16:creationId xmlns:a16="http://schemas.microsoft.com/office/drawing/2014/main" id="{05A13EC6-28D9-1C4B-BC6D-62283EF1E661}"/>
              </a:ext>
            </a:extLst>
          </p:cNvPr>
          <p:cNvCxnSpPr>
            <a:cxnSpLocks/>
          </p:cNvCxnSpPr>
          <p:nvPr/>
        </p:nvCxnSpPr>
        <p:spPr>
          <a:xfrm rot="5400000">
            <a:off x="6651802" y="2131526"/>
            <a:ext cx="0" cy="668128"/>
          </a:xfrm>
          <a:prstGeom prst="line">
            <a:avLst/>
          </a:prstGeom>
          <a:ln w="19050">
            <a:solidFill>
              <a:schemeClr val="accent2"/>
            </a:solidFill>
            <a:headEnd type="triangle" w="med" len="med"/>
            <a:tailEnd w="lg" len="lg"/>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6E24D13-1FC4-F24A-A2B0-42B99E076505}"/>
              </a:ext>
            </a:extLst>
          </p:cNvPr>
          <p:cNvSpPr/>
          <p:nvPr/>
        </p:nvSpPr>
        <p:spPr>
          <a:xfrm>
            <a:off x="7358852" y="2365498"/>
            <a:ext cx="1200872" cy="160146"/>
          </a:xfrm>
          <a:prstGeom prst="rect">
            <a:avLst/>
          </a:prstGeom>
          <a:ln w="19050">
            <a:solidFill>
              <a:schemeClr val="accent2"/>
            </a:solidFill>
            <a:headEnd type="triangle" w="lg" len="med"/>
            <a:tailEnd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39" name="Elbow Connector 38">
            <a:extLst>
              <a:ext uri="{FF2B5EF4-FFF2-40B4-BE49-F238E27FC236}">
                <a16:creationId xmlns:a16="http://schemas.microsoft.com/office/drawing/2014/main" id="{078C5049-AD80-104E-9C1B-1F71CFB8D754}"/>
              </a:ext>
            </a:extLst>
          </p:cNvPr>
          <p:cNvCxnSpPr>
            <a:cxnSpLocks/>
          </p:cNvCxnSpPr>
          <p:nvPr/>
        </p:nvCxnSpPr>
        <p:spPr>
          <a:xfrm rot="10800000" flipV="1">
            <a:off x="5062526" y="2471499"/>
            <a:ext cx="874340" cy="206185"/>
          </a:xfrm>
          <a:prstGeom prst="bentConnector3">
            <a:avLst>
              <a:gd name="adj1" fmla="val 78709"/>
            </a:avLst>
          </a:prstGeom>
          <a:ln w="19050">
            <a:solidFill>
              <a:schemeClr val="accent2"/>
            </a:solidFill>
            <a:headEnd type="triangle" w="med" len="med"/>
            <a:tailEnd w="lg" len="lg"/>
          </a:ln>
        </p:spPr>
        <p:style>
          <a:lnRef idx="1">
            <a:schemeClr val="accent1"/>
          </a:lnRef>
          <a:fillRef idx="0">
            <a:schemeClr val="accent1"/>
          </a:fillRef>
          <a:effectRef idx="0">
            <a:schemeClr val="accent1"/>
          </a:effectRef>
          <a:fontRef idx="minor">
            <a:schemeClr val="tx1"/>
          </a:fontRef>
        </p:style>
      </p:cxnSp>
      <p:cxnSp>
        <p:nvCxnSpPr>
          <p:cNvPr id="40" name="Elbow Connector 39">
            <a:extLst>
              <a:ext uri="{FF2B5EF4-FFF2-40B4-BE49-F238E27FC236}">
                <a16:creationId xmlns:a16="http://schemas.microsoft.com/office/drawing/2014/main" id="{838E3369-DB9D-554C-8453-85EC2A1A35A6}"/>
              </a:ext>
            </a:extLst>
          </p:cNvPr>
          <p:cNvCxnSpPr>
            <a:cxnSpLocks/>
          </p:cNvCxnSpPr>
          <p:nvPr/>
        </p:nvCxnSpPr>
        <p:spPr>
          <a:xfrm rot="10800000" flipV="1">
            <a:off x="5062526" y="2826409"/>
            <a:ext cx="874340" cy="206185"/>
          </a:xfrm>
          <a:prstGeom prst="bentConnector3">
            <a:avLst>
              <a:gd name="adj1" fmla="val 78709"/>
            </a:avLst>
          </a:prstGeom>
          <a:ln w="19050" cap="rnd">
            <a:solidFill>
              <a:schemeClr val="tx1"/>
            </a:solidFill>
            <a:prstDash val="sysDot"/>
            <a:headEnd type="triangle" w="med" len="med"/>
            <a:tailEnd w="lg" len="lg"/>
          </a:ln>
        </p:spPr>
        <p:style>
          <a:lnRef idx="1">
            <a:schemeClr val="accent1"/>
          </a:lnRef>
          <a:fillRef idx="0">
            <a:schemeClr val="accent1"/>
          </a:fillRef>
          <a:effectRef idx="0">
            <a:schemeClr val="accent1"/>
          </a:effectRef>
          <a:fontRef idx="minor">
            <a:schemeClr val="tx1"/>
          </a:fontRef>
        </p:style>
      </p:cxnSp>
      <p:cxnSp>
        <p:nvCxnSpPr>
          <p:cNvPr id="41" name="Elbow Connector 40">
            <a:extLst>
              <a:ext uri="{FF2B5EF4-FFF2-40B4-BE49-F238E27FC236}">
                <a16:creationId xmlns:a16="http://schemas.microsoft.com/office/drawing/2014/main" id="{44C73EA8-8891-2544-B1D3-3DC9B2A60ECD}"/>
              </a:ext>
            </a:extLst>
          </p:cNvPr>
          <p:cNvCxnSpPr>
            <a:cxnSpLocks/>
          </p:cNvCxnSpPr>
          <p:nvPr/>
        </p:nvCxnSpPr>
        <p:spPr>
          <a:xfrm rot="10800000" flipV="1">
            <a:off x="5062526" y="3144246"/>
            <a:ext cx="874340" cy="206185"/>
          </a:xfrm>
          <a:prstGeom prst="bentConnector3">
            <a:avLst>
              <a:gd name="adj1" fmla="val 78709"/>
            </a:avLst>
          </a:prstGeom>
          <a:ln w="19050" cap="rnd">
            <a:solidFill>
              <a:schemeClr val="accent2"/>
            </a:solidFill>
            <a:prstDash val="sysDot"/>
            <a:headEnd type="triangle" w="med" len="med"/>
            <a:tailEnd w="lg" len="lg"/>
          </a:ln>
        </p:spPr>
        <p:style>
          <a:lnRef idx="1">
            <a:schemeClr val="accent1"/>
          </a:lnRef>
          <a:fillRef idx="0">
            <a:schemeClr val="accent1"/>
          </a:fillRef>
          <a:effectRef idx="0">
            <a:schemeClr val="accent1"/>
          </a:effectRef>
          <a:fontRef idx="minor">
            <a:schemeClr val="tx1"/>
          </a:fontRef>
        </p:style>
      </p:cxnSp>
      <p:sp>
        <p:nvSpPr>
          <p:cNvPr id="2" name="Left Brace 1">
            <a:extLst>
              <a:ext uri="{FF2B5EF4-FFF2-40B4-BE49-F238E27FC236}">
                <a16:creationId xmlns:a16="http://schemas.microsoft.com/office/drawing/2014/main" id="{FBF6C300-E7C7-2427-749D-284F382602CE}"/>
              </a:ext>
            </a:extLst>
          </p:cNvPr>
          <p:cNvSpPr/>
          <p:nvPr/>
        </p:nvSpPr>
        <p:spPr>
          <a:xfrm>
            <a:off x="6312505" y="3657118"/>
            <a:ext cx="112889" cy="1883146"/>
          </a:xfrm>
          <a:prstGeom prst="leftBrac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Left Brace 2">
            <a:extLst>
              <a:ext uri="{FF2B5EF4-FFF2-40B4-BE49-F238E27FC236}">
                <a16:creationId xmlns:a16="http://schemas.microsoft.com/office/drawing/2014/main" id="{CECDB608-6615-16C5-325A-9BE48A8D1993}"/>
              </a:ext>
            </a:extLst>
          </p:cNvPr>
          <p:cNvSpPr/>
          <p:nvPr/>
        </p:nvSpPr>
        <p:spPr>
          <a:xfrm rot="10800000">
            <a:off x="6619661" y="3657118"/>
            <a:ext cx="112889" cy="1883146"/>
          </a:xfrm>
          <a:prstGeom prst="leftBrac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Left Brace 4">
            <a:extLst>
              <a:ext uri="{FF2B5EF4-FFF2-40B4-BE49-F238E27FC236}">
                <a16:creationId xmlns:a16="http://schemas.microsoft.com/office/drawing/2014/main" id="{A241D8BB-6AD1-A7F0-C666-CC77A9B5E21E}"/>
              </a:ext>
            </a:extLst>
          </p:cNvPr>
          <p:cNvSpPr/>
          <p:nvPr/>
        </p:nvSpPr>
        <p:spPr>
          <a:xfrm>
            <a:off x="7110780" y="3657118"/>
            <a:ext cx="112889" cy="1883146"/>
          </a:xfrm>
          <a:prstGeom prst="leftBrace">
            <a:avLst/>
          </a:prstGeom>
          <a:ln w="19050">
            <a:solidFill>
              <a:schemeClr val="accent2"/>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a:extLst>
              <a:ext uri="{FF2B5EF4-FFF2-40B4-BE49-F238E27FC236}">
                <a16:creationId xmlns:a16="http://schemas.microsoft.com/office/drawing/2014/main" id="{C4279CD5-3010-A7FF-8FFF-DF4EEC163C93}"/>
              </a:ext>
            </a:extLst>
          </p:cNvPr>
          <p:cNvSpPr/>
          <p:nvPr/>
        </p:nvSpPr>
        <p:spPr>
          <a:xfrm rot="10800000">
            <a:off x="7420994" y="3657118"/>
            <a:ext cx="112889" cy="1883146"/>
          </a:xfrm>
          <a:prstGeom prst="leftBrace">
            <a:avLst/>
          </a:prstGeom>
          <a:ln w="19050">
            <a:solidFill>
              <a:schemeClr val="accent2"/>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Left Brace 6">
            <a:extLst>
              <a:ext uri="{FF2B5EF4-FFF2-40B4-BE49-F238E27FC236}">
                <a16:creationId xmlns:a16="http://schemas.microsoft.com/office/drawing/2014/main" id="{CCDC4D94-9502-D8A1-7094-536D521FDDC7}"/>
              </a:ext>
            </a:extLst>
          </p:cNvPr>
          <p:cNvSpPr/>
          <p:nvPr/>
        </p:nvSpPr>
        <p:spPr>
          <a:xfrm rot="10800000">
            <a:off x="9989222" y="3657118"/>
            <a:ext cx="112889" cy="1883146"/>
          </a:xfrm>
          <a:prstGeom prst="leftBrace">
            <a:avLst/>
          </a:prstGeom>
          <a:ln w="19050">
            <a:solidFill>
              <a:schemeClr val="accent2"/>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16392C1-039D-01BC-DD1C-3FA401F05D11}"/>
              </a:ext>
            </a:extLst>
          </p:cNvPr>
          <p:cNvCxnSpPr>
            <a:cxnSpLocks/>
            <a:stCxn id="7" idx="1"/>
          </p:cNvCxnSpPr>
          <p:nvPr/>
        </p:nvCxnSpPr>
        <p:spPr>
          <a:xfrm>
            <a:off x="10102111" y="4598691"/>
            <a:ext cx="476605" cy="0"/>
          </a:xfrm>
          <a:prstGeom prst="line">
            <a:avLst/>
          </a:prstGeom>
          <a:ln w="19050" cap="rnd">
            <a:solidFill>
              <a:schemeClr val="accent2"/>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15" name="Left Brace 14">
            <a:extLst>
              <a:ext uri="{FF2B5EF4-FFF2-40B4-BE49-F238E27FC236}">
                <a16:creationId xmlns:a16="http://schemas.microsoft.com/office/drawing/2014/main" id="{0BB029AF-43BC-13FA-E084-F9ED1FF885B2}"/>
              </a:ext>
            </a:extLst>
          </p:cNvPr>
          <p:cNvSpPr/>
          <p:nvPr/>
        </p:nvSpPr>
        <p:spPr>
          <a:xfrm rot="10800000">
            <a:off x="8569706" y="3657118"/>
            <a:ext cx="112889" cy="1883146"/>
          </a:xfrm>
          <a:prstGeom prst="leftBrac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087FB266-24C8-43D7-7CF7-4F92A6F86844}"/>
              </a:ext>
            </a:extLst>
          </p:cNvPr>
          <p:cNvCxnSpPr>
            <a:cxnSpLocks/>
          </p:cNvCxnSpPr>
          <p:nvPr/>
        </p:nvCxnSpPr>
        <p:spPr>
          <a:xfrm>
            <a:off x="8682595" y="4598691"/>
            <a:ext cx="476605" cy="0"/>
          </a:xfrm>
          <a:prstGeom prst="line">
            <a:avLst/>
          </a:prstGeom>
          <a:ln w="19050" cap="rnd">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17" name="Left Brace 16">
            <a:extLst>
              <a:ext uri="{FF2B5EF4-FFF2-40B4-BE49-F238E27FC236}">
                <a16:creationId xmlns:a16="http://schemas.microsoft.com/office/drawing/2014/main" id="{C84468A1-F015-5F67-FE8F-B9F4DFD31991}"/>
              </a:ext>
            </a:extLst>
          </p:cNvPr>
          <p:cNvSpPr/>
          <p:nvPr/>
        </p:nvSpPr>
        <p:spPr>
          <a:xfrm>
            <a:off x="9718418" y="3657118"/>
            <a:ext cx="112889" cy="1883146"/>
          </a:xfrm>
          <a:prstGeom prst="leftBrace">
            <a:avLst/>
          </a:prstGeom>
          <a:ln w="19050">
            <a:solidFill>
              <a:schemeClr val="accent2"/>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CEF4A421-89A0-83C8-5DCD-985E73A1F3DF}"/>
              </a:ext>
            </a:extLst>
          </p:cNvPr>
          <p:cNvCxnSpPr>
            <a:cxnSpLocks/>
            <a:stCxn id="17" idx="1"/>
          </p:cNvCxnSpPr>
          <p:nvPr/>
        </p:nvCxnSpPr>
        <p:spPr>
          <a:xfrm rot="10800000">
            <a:off x="9241813" y="4598691"/>
            <a:ext cx="476605" cy="0"/>
          </a:xfrm>
          <a:prstGeom prst="line">
            <a:avLst/>
          </a:prstGeom>
          <a:ln w="19050" cap="rnd">
            <a:solidFill>
              <a:schemeClr val="accent2"/>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23" name="Left Brace 22">
            <a:extLst>
              <a:ext uri="{FF2B5EF4-FFF2-40B4-BE49-F238E27FC236}">
                <a16:creationId xmlns:a16="http://schemas.microsoft.com/office/drawing/2014/main" id="{E75F6059-D7CD-234B-EA70-8F54D81F47CA}"/>
              </a:ext>
            </a:extLst>
          </p:cNvPr>
          <p:cNvSpPr/>
          <p:nvPr/>
        </p:nvSpPr>
        <p:spPr>
          <a:xfrm>
            <a:off x="8326693" y="3657118"/>
            <a:ext cx="112889" cy="1883146"/>
          </a:xfrm>
          <a:prstGeom prst="leftBrac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DF75D31E-36A7-E589-6C85-EBA4017F0CBC}"/>
              </a:ext>
            </a:extLst>
          </p:cNvPr>
          <p:cNvCxnSpPr>
            <a:cxnSpLocks/>
          </p:cNvCxnSpPr>
          <p:nvPr/>
        </p:nvCxnSpPr>
        <p:spPr>
          <a:xfrm rot="10800000">
            <a:off x="7850088" y="4598691"/>
            <a:ext cx="476605" cy="0"/>
          </a:xfrm>
          <a:prstGeom prst="line">
            <a:avLst/>
          </a:prstGeom>
          <a:ln w="19050" cap="rnd">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513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744C9-2719-F441-AA5E-3DCA01BCEE80}"/>
              </a:ext>
            </a:extLst>
          </p:cNvPr>
          <p:cNvSpPr>
            <a:spLocks noGrp="1"/>
          </p:cNvSpPr>
          <p:nvPr>
            <p:ph type="title"/>
          </p:nvPr>
        </p:nvSpPr>
        <p:spPr/>
        <p:txBody>
          <a:bodyPr/>
          <a:lstStyle/>
          <a:p>
            <a:r>
              <a:rPr lang="en-US" dirty="0"/>
              <a:t>Table style</a:t>
            </a:r>
          </a:p>
        </p:txBody>
      </p:sp>
      <p:graphicFrame>
        <p:nvGraphicFramePr>
          <p:cNvPr id="28" name="Table 27">
            <a:extLst>
              <a:ext uri="{FF2B5EF4-FFF2-40B4-BE49-F238E27FC236}">
                <a16:creationId xmlns:a16="http://schemas.microsoft.com/office/drawing/2014/main" id="{275A2CE6-95C1-2046-A77D-AAD7E3B6221F}"/>
              </a:ext>
            </a:extLst>
          </p:cNvPr>
          <p:cNvGraphicFramePr>
            <a:graphicFrameLocks noGrp="1"/>
          </p:cNvGraphicFramePr>
          <p:nvPr>
            <p:extLst>
              <p:ext uri="{D42A27DB-BD31-4B8C-83A1-F6EECF244321}">
                <p14:modId xmlns:p14="http://schemas.microsoft.com/office/powerpoint/2010/main" val="31570144"/>
              </p:ext>
            </p:extLst>
          </p:nvPr>
        </p:nvGraphicFramePr>
        <p:xfrm>
          <a:off x="457199" y="1606551"/>
          <a:ext cx="11277600" cy="4278444"/>
        </p:xfrm>
        <a:graphic>
          <a:graphicData uri="http://schemas.openxmlformats.org/drawingml/2006/table">
            <a:tbl>
              <a:tblPr firstRow="1" firstCol="1" bandRow="1"/>
              <a:tblGrid>
                <a:gridCol w="1409700">
                  <a:extLst>
                    <a:ext uri="{9D8B030D-6E8A-4147-A177-3AD203B41FA5}">
                      <a16:colId xmlns:a16="http://schemas.microsoft.com/office/drawing/2014/main" val="3580928830"/>
                    </a:ext>
                  </a:extLst>
                </a:gridCol>
                <a:gridCol w="1409700">
                  <a:extLst>
                    <a:ext uri="{9D8B030D-6E8A-4147-A177-3AD203B41FA5}">
                      <a16:colId xmlns:a16="http://schemas.microsoft.com/office/drawing/2014/main" val="2756717747"/>
                    </a:ext>
                  </a:extLst>
                </a:gridCol>
                <a:gridCol w="1409700">
                  <a:extLst>
                    <a:ext uri="{9D8B030D-6E8A-4147-A177-3AD203B41FA5}">
                      <a16:colId xmlns:a16="http://schemas.microsoft.com/office/drawing/2014/main" val="818948621"/>
                    </a:ext>
                  </a:extLst>
                </a:gridCol>
                <a:gridCol w="1409700">
                  <a:extLst>
                    <a:ext uri="{9D8B030D-6E8A-4147-A177-3AD203B41FA5}">
                      <a16:colId xmlns:a16="http://schemas.microsoft.com/office/drawing/2014/main" val="976402847"/>
                    </a:ext>
                  </a:extLst>
                </a:gridCol>
                <a:gridCol w="1409700">
                  <a:extLst>
                    <a:ext uri="{9D8B030D-6E8A-4147-A177-3AD203B41FA5}">
                      <a16:colId xmlns:a16="http://schemas.microsoft.com/office/drawing/2014/main" val="3672816184"/>
                    </a:ext>
                  </a:extLst>
                </a:gridCol>
                <a:gridCol w="1409700">
                  <a:extLst>
                    <a:ext uri="{9D8B030D-6E8A-4147-A177-3AD203B41FA5}">
                      <a16:colId xmlns:a16="http://schemas.microsoft.com/office/drawing/2014/main" val="879133342"/>
                    </a:ext>
                  </a:extLst>
                </a:gridCol>
                <a:gridCol w="1409700">
                  <a:extLst>
                    <a:ext uri="{9D8B030D-6E8A-4147-A177-3AD203B41FA5}">
                      <a16:colId xmlns:a16="http://schemas.microsoft.com/office/drawing/2014/main" val="575890839"/>
                    </a:ext>
                  </a:extLst>
                </a:gridCol>
                <a:gridCol w="1409700">
                  <a:extLst>
                    <a:ext uri="{9D8B030D-6E8A-4147-A177-3AD203B41FA5}">
                      <a16:colId xmlns:a16="http://schemas.microsoft.com/office/drawing/2014/main" val="3803071048"/>
                    </a:ext>
                  </a:extLst>
                </a:gridCol>
              </a:tblGrid>
              <a:tr h="431937">
                <a:tc>
                  <a:txBody>
                    <a:bodyPr/>
                    <a:lstStyle/>
                    <a:p>
                      <a:pPr algn="ctr"/>
                      <a:r>
                        <a:rPr lang="en-US" sz="1400" b="1" cap="none" spc="0" baseline="0">
                          <a:solidFill>
                            <a:schemeClr val="bg2"/>
                          </a:solidFill>
                          <a:latin typeface="+mj-lt"/>
                        </a:rPr>
                        <a:t>Column 1</a:t>
                      </a:r>
                      <a:endParaRPr lang="en-US" sz="1400" b="1" i="0" cap="none" spc="0" baseline="0" dirty="0">
                        <a:solidFill>
                          <a:schemeClr val="bg2"/>
                        </a:solidFill>
                        <a:latin typeface="+mj-lt"/>
                        <a:cs typeface="Arial" panose="020B0604020202020204" pitchFamily="34" charset="0"/>
                      </a:endParaRPr>
                    </a:p>
                  </a:txBody>
                  <a:tcPr anchor="ctr">
                    <a:lnL w="12700" cmpd="sng">
                      <a:noFill/>
                      <a:prstDash val="solid"/>
                    </a:lnL>
                    <a:lnR w="3175"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accent1"/>
                    </a:solidFill>
                  </a:tcPr>
                </a:tc>
                <a:tc>
                  <a:txBody>
                    <a:bodyPr/>
                    <a:lstStyle/>
                    <a:p>
                      <a:pPr algn="ctr"/>
                      <a:r>
                        <a:rPr lang="en-US" sz="1400" b="1" cap="none" spc="0" baseline="0">
                          <a:solidFill>
                            <a:schemeClr val="bg2"/>
                          </a:solidFill>
                          <a:latin typeface="+mj-lt"/>
                        </a:rPr>
                        <a:t>Column 2</a:t>
                      </a:r>
                      <a:endParaRPr lang="en-US" sz="1400" b="1" i="0" cap="none" spc="0" baseline="0" dirty="0">
                        <a:solidFill>
                          <a:schemeClr val="bg2"/>
                        </a:solidFill>
                        <a:latin typeface="+mj-lt"/>
                        <a:cs typeface="Arial" panose="020B0604020202020204" pitchFamily="34" charset="0"/>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accent1"/>
                    </a:solidFill>
                  </a:tcPr>
                </a:tc>
                <a:tc>
                  <a:txBody>
                    <a:bodyPr/>
                    <a:lstStyle/>
                    <a:p>
                      <a:pPr algn="ctr"/>
                      <a:r>
                        <a:rPr lang="en-US" sz="1400" b="1" cap="none" spc="0" baseline="0">
                          <a:solidFill>
                            <a:schemeClr val="bg2"/>
                          </a:solidFill>
                          <a:latin typeface="+mj-lt"/>
                        </a:rPr>
                        <a:t>Column 3</a:t>
                      </a:r>
                      <a:endParaRPr lang="en-US" sz="1400" b="1" i="0" cap="none" spc="0" baseline="0" dirty="0">
                        <a:solidFill>
                          <a:schemeClr val="bg2"/>
                        </a:solidFill>
                        <a:latin typeface="+mj-lt"/>
                        <a:cs typeface="Arial" panose="020B0604020202020204" pitchFamily="34" charset="0"/>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accent1"/>
                    </a:solidFill>
                  </a:tcPr>
                </a:tc>
                <a:tc>
                  <a:txBody>
                    <a:bodyPr/>
                    <a:lstStyle/>
                    <a:p>
                      <a:pPr algn="ctr"/>
                      <a:r>
                        <a:rPr lang="en-US" sz="1400" b="1" cap="none" spc="0" baseline="0">
                          <a:solidFill>
                            <a:schemeClr val="bg2"/>
                          </a:solidFill>
                          <a:latin typeface="+mj-lt"/>
                        </a:rPr>
                        <a:t>Column 4</a:t>
                      </a:r>
                      <a:endParaRPr lang="en-US" sz="1400" b="1" i="0" cap="none" spc="0" baseline="0" dirty="0">
                        <a:solidFill>
                          <a:schemeClr val="bg2"/>
                        </a:solidFill>
                        <a:latin typeface="+mj-lt"/>
                        <a:cs typeface="Arial" panose="020B0604020202020204" pitchFamily="34" charset="0"/>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accent1"/>
                    </a:solidFill>
                  </a:tcPr>
                </a:tc>
                <a:tc>
                  <a:txBody>
                    <a:bodyPr/>
                    <a:lstStyle/>
                    <a:p>
                      <a:pPr algn="ctr"/>
                      <a:r>
                        <a:rPr lang="en-US" sz="1400" b="1" cap="none" spc="0" baseline="0">
                          <a:solidFill>
                            <a:schemeClr val="bg2"/>
                          </a:solidFill>
                          <a:latin typeface="+mj-lt"/>
                        </a:rPr>
                        <a:t>Column 5</a:t>
                      </a:r>
                      <a:endParaRPr lang="en-US" sz="1400" b="1" i="0" cap="none" spc="0" baseline="0" dirty="0">
                        <a:solidFill>
                          <a:schemeClr val="bg2"/>
                        </a:solidFill>
                        <a:latin typeface="+mj-lt"/>
                        <a:cs typeface="Arial" panose="020B0604020202020204" pitchFamily="34" charset="0"/>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accent1"/>
                    </a:solidFill>
                  </a:tcPr>
                </a:tc>
                <a:tc>
                  <a:txBody>
                    <a:bodyPr/>
                    <a:lstStyle/>
                    <a:p>
                      <a:pPr algn="ctr"/>
                      <a:r>
                        <a:rPr lang="en-US" sz="1400" b="1" cap="none" spc="0" baseline="0">
                          <a:solidFill>
                            <a:schemeClr val="bg2"/>
                          </a:solidFill>
                          <a:latin typeface="+mj-lt"/>
                        </a:rPr>
                        <a:t>Column 6</a:t>
                      </a:r>
                      <a:endParaRPr lang="en-US" sz="1400" b="1" i="0" cap="none" spc="0" baseline="0" dirty="0">
                        <a:solidFill>
                          <a:schemeClr val="bg2"/>
                        </a:solidFill>
                        <a:latin typeface="+mj-lt"/>
                        <a:cs typeface="Arial" panose="020B0604020202020204" pitchFamily="34" charset="0"/>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accent1"/>
                    </a:solidFill>
                  </a:tcPr>
                </a:tc>
                <a:tc>
                  <a:txBody>
                    <a:bodyPr/>
                    <a:lstStyle/>
                    <a:p>
                      <a:pPr algn="ctr"/>
                      <a:r>
                        <a:rPr lang="en-US" sz="1400" b="1" cap="none" spc="0" baseline="0">
                          <a:solidFill>
                            <a:schemeClr val="bg2"/>
                          </a:solidFill>
                          <a:latin typeface="+mj-lt"/>
                        </a:rPr>
                        <a:t>Column 7</a:t>
                      </a:r>
                      <a:endParaRPr lang="en-US" sz="1400" b="1" i="0" cap="none" spc="0" baseline="0" dirty="0">
                        <a:solidFill>
                          <a:schemeClr val="bg2"/>
                        </a:solidFill>
                        <a:latin typeface="+mj-lt"/>
                        <a:cs typeface="Arial" panose="020B0604020202020204" pitchFamily="34" charset="0"/>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accent1"/>
                    </a:solidFill>
                  </a:tcPr>
                </a:tc>
                <a:tc>
                  <a:txBody>
                    <a:bodyPr/>
                    <a:lstStyle/>
                    <a:p>
                      <a:pPr algn="ctr"/>
                      <a:r>
                        <a:rPr lang="en-US" sz="1400" b="1" cap="none" spc="0" baseline="0">
                          <a:solidFill>
                            <a:schemeClr val="bg2"/>
                          </a:solidFill>
                          <a:latin typeface="+mj-lt"/>
                        </a:rPr>
                        <a:t>Column 8</a:t>
                      </a:r>
                      <a:endParaRPr lang="en-US" sz="1400" b="1" i="0" cap="none" spc="0" baseline="0" dirty="0">
                        <a:solidFill>
                          <a:schemeClr val="bg2"/>
                        </a:solidFill>
                        <a:latin typeface="+mj-lt"/>
                        <a:cs typeface="Arial" panose="020B0604020202020204" pitchFamily="34" charset="0"/>
                      </a:endParaRPr>
                    </a:p>
                  </a:txBody>
                  <a:tcPr anchor="ctr">
                    <a:lnL w="3175" cap="flat" cmpd="sng" algn="ctr">
                      <a:solidFill>
                        <a:schemeClr val="bg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4009611043"/>
                  </a:ext>
                </a:extLst>
              </a:tr>
              <a:tr h="549501">
                <a:tc>
                  <a:txBody>
                    <a:bodyPr/>
                    <a:lstStyle/>
                    <a:p>
                      <a:pPr algn="ctr"/>
                      <a:r>
                        <a:rPr lang="en-US" sz="1100" dirty="0">
                          <a:solidFill>
                            <a:schemeClr val="bg1"/>
                          </a:solidFill>
                          <a:latin typeface="+mj-lt"/>
                        </a:rPr>
                        <a:t>Row 1</a:t>
                      </a:r>
                    </a:p>
                  </a:txBody>
                  <a:tcPr anchor="ctr">
                    <a:lnL w="12700" cmpd="sng">
                      <a:noFill/>
                      <a:prstDash val="solid"/>
                    </a:lnL>
                    <a:lnR w="3175" cap="flat" cmpd="sng" algn="ctr">
                      <a:solidFill>
                        <a:schemeClr val="bg1">
                          <a:lumMod val="65000"/>
                        </a:schemeClr>
                      </a:solidFill>
                      <a:prstDash val="solid"/>
                      <a:round/>
                      <a:headEnd type="none" w="med" len="med"/>
                      <a:tailEnd type="none" w="med" len="med"/>
                    </a:lnR>
                    <a:lnT w="12700" cmpd="sng">
                      <a:noFill/>
                      <a:prstDash val="soli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en-US" sz="1100" dirty="0">
                        <a:solidFill>
                          <a:schemeClr val="tx1"/>
                        </a:solidFill>
                        <a:latin typeface="+mj-lt"/>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p>
                      <a:endParaRPr lang="en-US" sz="1100" dirty="0">
                        <a:solidFill>
                          <a:schemeClr val="tx1"/>
                        </a:solidFill>
                        <a:latin typeface="+mj-lt"/>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p>
                      <a:endParaRPr lang="en-US" sz="1100" dirty="0">
                        <a:solidFill>
                          <a:schemeClr val="tx1"/>
                        </a:solidFill>
                        <a:latin typeface="+mj-lt"/>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p>
                      <a:endParaRPr lang="en-US" sz="1100" dirty="0">
                        <a:solidFill>
                          <a:schemeClr val="tx1"/>
                        </a:solidFill>
                        <a:latin typeface="+mj-lt"/>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p>
                      <a:endParaRPr lang="en-US" sz="1100" dirty="0">
                        <a:solidFill>
                          <a:schemeClr val="tx1"/>
                        </a:solidFill>
                        <a:latin typeface="+mj-lt"/>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p>
                      <a:endParaRPr lang="en-US" sz="1100" dirty="0">
                        <a:solidFill>
                          <a:schemeClr val="tx1"/>
                        </a:solidFill>
                        <a:latin typeface="+mj-lt"/>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p>
                      <a:endParaRPr lang="en-US" sz="1100" dirty="0">
                        <a:solidFill>
                          <a:schemeClr val="tx1"/>
                        </a:solidFill>
                        <a:latin typeface="+mj-lt"/>
                      </a:endParaRPr>
                    </a:p>
                  </a:txBody>
                  <a:tcPr anchor="ctr">
                    <a:lnL w="3175" cap="flat" cmpd="sng" algn="ctr">
                      <a:solidFill>
                        <a:schemeClr val="bg1">
                          <a:lumMod val="65000"/>
                        </a:schemeClr>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629971632"/>
                  </a:ext>
                </a:extLst>
              </a:tr>
              <a:tr h="549501">
                <a:tc>
                  <a:txBody>
                    <a:bodyPr/>
                    <a:lstStyle/>
                    <a:p>
                      <a:pPr algn="ctr"/>
                      <a:r>
                        <a:rPr lang="en-US" sz="1100">
                          <a:solidFill>
                            <a:schemeClr val="bg1"/>
                          </a:solidFill>
                          <a:latin typeface="+mj-lt"/>
                        </a:rPr>
                        <a:t>Row 2</a:t>
                      </a:r>
                      <a:endParaRPr lang="en-US" sz="1100" dirty="0">
                        <a:solidFill>
                          <a:schemeClr val="bg1"/>
                        </a:solidFill>
                        <a:latin typeface="+mj-lt"/>
                      </a:endParaRPr>
                    </a:p>
                  </a:txBody>
                  <a:tcPr anchor="ctr">
                    <a:lnL w="12700" cmpd="sng">
                      <a:noFill/>
                      <a:prstDash val="solid"/>
                    </a:lnL>
                    <a:lnR w="3175" cap="flat" cmpd="sng" algn="ctr">
                      <a:solidFill>
                        <a:schemeClr val="bg1">
                          <a:lumMod val="6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en-US" sz="1100">
                        <a:solidFill>
                          <a:schemeClr val="tx1"/>
                        </a:solidFill>
                        <a:latin typeface="+mj-lt"/>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endParaRPr lang="en-US" sz="1100" dirty="0">
                        <a:solidFill>
                          <a:schemeClr val="tx1"/>
                        </a:solidFill>
                        <a:latin typeface="+mj-lt"/>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endParaRPr lang="en-US" sz="1100" dirty="0">
                        <a:solidFill>
                          <a:schemeClr val="tx1"/>
                        </a:solidFill>
                        <a:latin typeface="+mj-lt"/>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endParaRPr lang="en-US" sz="1100">
                        <a:solidFill>
                          <a:schemeClr val="tx1"/>
                        </a:solidFill>
                        <a:latin typeface="+mj-lt"/>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endParaRPr lang="en-US" sz="1100">
                        <a:solidFill>
                          <a:schemeClr val="tx1"/>
                        </a:solidFill>
                        <a:latin typeface="+mj-lt"/>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endParaRPr lang="en-US" sz="1100">
                        <a:solidFill>
                          <a:schemeClr val="tx1"/>
                        </a:solidFill>
                        <a:latin typeface="+mj-lt"/>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endParaRPr lang="en-US" sz="1100" dirty="0">
                        <a:solidFill>
                          <a:schemeClr val="tx1"/>
                        </a:solidFill>
                        <a:latin typeface="+mj-lt"/>
                      </a:endParaRPr>
                    </a:p>
                  </a:txBody>
                  <a:tcPr anchor="ctr">
                    <a:lnL w="3175" cap="flat" cmpd="sng" algn="ctr">
                      <a:solidFill>
                        <a:schemeClr val="bg1">
                          <a:lumMod val="65000"/>
                        </a:schemeClr>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99620081"/>
                  </a:ext>
                </a:extLst>
              </a:tr>
              <a:tr h="549501">
                <a:tc>
                  <a:txBody>
                    <a:bodyPr/>
                    <a:lstStyle/>
                    <a:p>
                      <a:pPr algn="ctr"/>
                      <a:r>
                        <a:rPr lang="en-US" sz="1100">
                          <a:solidFill>
                            <a:schemeClr val="bg1"/>
                          </a:solidFill>
                          <a:latin typeface="+mj-lt"/>
                        </a:rPr>
                        <a:t>Row 3</a:t>
                      </a:r>
                      <a:endParaRPr lang="en-US" sz="1100" dirty="0">
                        <a:solidFill>
                          <a:schemeClr val="bg1"/>
                        </a:solidFill>
                        <a:latin typeface="+mj-lt"/>
                      </a:endParaRPr>
                    </a:p>
                  </a:txBody>
                  <a:tcPr anchor="ctr">
                    <a:lnL w="12700" cmpd="sng">
                      <a:noFill/>
                      <a:prstDash val="solid"/>
                    </a:lnL>
                    <a:lnR w="3175" cap="flat" cmpd="sng" algn="ctr">
                      <a:solidFill>
                        <a:schemeClr val="bg1">
                          <a:lumMod val="6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en-US" sz="1100" dirty="0">
                        <a:solidFill>
                          <a:schemeClr val="tx1"/>
                        </a:solidFill>
                        <a:latin typeface="+mj-lt"/>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p>
                      <a:endParaRPr lang="en-US" sz="1100" dirty="0">
                        <a:solidFill>
                          <a:schemeClr val="tx1"/>
                        </a:solidFill>
                        <a:latin typeface="+mj-lt"/>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p>
                      <a:endParaRPr lang="en-US" sz="1100" dirty="0">
                        <a:solidFill>
                          <a:schemeClr val="tx1"/>
                        </a:solidFill>
                        <a:latin typeface="+mj-lt"/>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p>
                      <a:endParaRPr lang="en-US" sz="1100" dirty="0">
                        <a:solidFill>
                          <a:schemeClr val="tx1"/>
                        </a:solidFill>
                        <a:latin typeface="+mj-lt"/>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p>
                      <a:endParaRPr lang="en-US" sz="1100" dirty="0">
                        <a:solidFill>
                          <a:schemeClr val="tx1"/>
                        </a:solidFill>
                        <a:latin typeface="+mj-lt"/>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p>
                      <a:endParaRPr lang="en-US" sz="1100" dirty="0">
                        <a:solidFill>
                          <a:schemeClr val="tx1"/>
                        </a:solidFill>
                        <a:latin typeface="+mj-lt"/>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p>
                      <a:endParaRPr lang="en-US" sz="1100" dirty="0">
                        <a:solidFill>
                          <a:schemeClr val="tx1"/>
                        </a:solidFill>
                        <a:latin typeface="+mj-lt"/>
                      </a:endParaRPr>
                    </a:p>
                  </a:txBody>
                  <a:tcPr anchor="ctr">
                    <a:lnL w="3175" cap="flat" cmpd="sng" algn="ctr">
                      <a:solidFill>
                        <a:schemeClr val="bg1">
                          <a:lumMod val="65000"/>
                        </a:schemeClr>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04284069"/>
                  </a:ext>
                </a:extLst>
              </a:tr>
              <a:tr h="549501">
                <a:tc>
                  <a:txBody>
                    <a:bodyPr/>
                    <a:lstStyle/>
                    <a:p>
                      <a:pPr algn="ctr"/>
                      <a:r>
                        <a:rPr lang="en-US" sz="1100">
                          <a:solidFill>
                            <a:schemeClr val="bg1"/>
                          </a:solidFill>
                          <a:latin typeface="+mj-lt"/>
                        </a:rPr>
                        <a:t>Row 4</a:t>
                      </a:r>
                      <a:endParaRPr lang="en-US" sz="1100" dirty="0">
                        <a:solidFill>
                          <a:schemeClr val="bg1"/>
                        </a:solidFill>
                        <a:latin typeface="+mj-lt"/>
                      </a:endParaRPr>
                    </a:p>
                  </a:txBody>
                  <a:tcPr anchor="ctr">
                    <a:lnL w="12700" cmpd="sng">
                      <a:noFill/>
                      <a:prstDash val="solid"/>
                    </a:lnL>
                    <a:lnR w="3175" cap="flat" cmpd="sng" algn="ctr">
                      <a:solidFill>
                        <a:schemeClr val="bg1">
                          <a:lumMod val="6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en-US" sz="1100">
                        <a:solidFill>
                          <a:schemeClr val="tx1"/>
                        </a:solidFill>
                        <a:latin typeface="+mj-lt"/>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endParaRPr lang="en-US" sz="1100">
                        <a:solidFill>
                          <a:schemeClr val="tx1"/>
                        </a:solidFill>
                        <a:latin typeface="+mj-lt"/>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endParaRPr lang="en-US" sz="1100">
                        <a:solidFill>
                          <a:schemeClr val="tx1"/>
                        </a:solidFill>
                        <a:latin typeface="+mj-lt"/>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endParaRPr lang="en-US" sz="1100" dirty="0">
                        <a:solidFill>
                          <a:schemeClr val="tx1"/>
                        </a:solidFill>
                        <a:latin typeface="+mj-lt"/>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endParaRPr lang="en-US" sz="1100">
                        <a:solidFill>
                          <a:schemeClr val="tx1"/>
                        </a:solidFill>
                        <a:latin typeface="+mj-lt"/>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endParaRPr lang="en-US" sz="1100">
                        <a:solidFill>
                          <a:schemeClr val="tx1"/>
                        </a:solidFill>
                        <a:latin typeface="+mj-lt"/>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endParaRPr lang="en-US" sz="1100" dirty="0">
                        <a:solidFill>
                          <a:schemeClr val="tx1"/>
                        </a:solidFill>
                        <a:latin typeface="+mj-lt"/>
                      </a:endParaRPr>
                    </a:p>
                  </a:txBody>
                  <a:tcPr anchor="ctr">
                    <a:lnL w="3175" cap="flat" cmpd="sng" algn="ctr">
                      <a:solidFill>
                        <a:schemeClr val="bg1">
                          <a:lumMod val="65000"/>
                        </a:schemeClr>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32817053"/>
                  </a:ext>
                </a:extLst>
              </a:tr>
              <a:tr h="549501">
                <a:tc>
                  <a:txBody>
                    <a:bodyPr/>
                    <a:lstStyle/>
                    <a:p>
                      <a:pPr algn="ctr"/>
                      <a:r>
                        <a:rPr lang="en-US" sz="1100">
                          <a:solidFill>
                            <a:schemeClr val="bg1"/>
                          </a:solidFill>
                          <a:latin typeface="+mj-lt"/>
                        </a:rPr>
                        <a:t>Row 5</a:t>
                      </a:r>
                      <a:endParaRPr lang="en-US" sz="1100" dirty="0">
                        <a:solidFill>
                          <a:schemeClr val="bg1"/>
                        </a:solidFill>
                        <a:latin typeface="+mj-lt"/>
                      </a:endParaRPr>
                    </a:p>
                  </a:txBody>
                  <a:tcPr anchor="ctr">
                    <a:lnL w="12700" cmpd="sng">
                      <a:noFill/>
                      <a:prstDash val="solid"/>
                    </a:lnL>
                    <a:lnR w="3175" cap="flat" cmpd="sng" algn="ctr">
                      <a:solidFill>
                        <a:schemeClr val="bg1">
                          <a:lumMod val="6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en-US" sz="1100" dirty="0">
                        <a:solidFill>
                          <a:schemeClr val="tx1"/>
                        </a:solidFill>
                        <a:latin typeface="+mj-lt"/>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p>
                      <a:endParaRPr lang="en-US" sz="1100" dirty="0">
                        <a:solidFill>
                          <a:schemeClr val="tx1"/>
                        </a:solidFill>
                        <a:latin typeface="+mj-lt"/>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p>
                      <a:endParaRPr lang="en-US" sz="1100" dirty="0">
                        <a:solidFill>
                          <a:schemeClr val="tx1"/>
                        </a:solidFill>
                        <a:latin typeface="+mj-lt"/>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p>
                      <a:endParaRPr lang="en-US" sz="1100" dirty="0">
                        <a:solidFill>
                          <a:schemeClr val="tx1"/>
                        </a:solidFill>
                        <a:latin typeface="+mj-lt"/>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p>
                      <a:endParaRPr lang="en-US" sz="1100" dirty="0">
                        <a:solidFill>
                          <a:schemeClr val="tx1"/>
                        </a:solidFill>
                        <a:latin typeface="+mj-lt"/>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p>
                      <a:endParaRPr lang="en-US" sz="1100" dirty="0">
                        <a:solidFill>
                          <a:schemeClr val="tx1"/>
                        </a:solidFill>
                        <a:latin typeface="+mj-lt"/>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p>
                      <a:endParaRPr lang="en-US" sz="1100" dirty="0">
                        <a:solidFill>
                          <a:schemeClr val="tx1"/>
                        </a:solidFill>
                        <a:latin typeface="+mj-lt"/>
                      </a:endParaRPr>
                    </a:p>
                  </a:txBody>
                  <a:tcPr anchor="ctr">
                    <a:lnL w="3175" cap="flat" cmpd="sng" algn="ctr">
                      <a:solidFill>
                        <a:schemeClr val="bg1">
                          <a:lumMod val="65000"/>
                        </a:schemeClr>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17197793"/>
                  </a:ext>
                </a:extLst>
              </a:tr>
              <a:tr h="549501">
                <a:tc>
                  <a:txBody>
                    <a:bodyPr/>
                    <a:lstStyle/>
                    <a:p>
                      <a:pPr algn="ctr"/>
                      <a:r>
                        <a:rPr lang="en-US" sz="1100">
                          <a:solidFill>
                            <a:schemeClr val="bg1"/>
                          </a:solidFill>
                          <a:latin typeface="+mj-lt"/>
                        </a:rPr>
                        <a:t>Row 6</a:t>
                      </a:r>
                      <a:endParaRPr lang="en-US" sz="1100" dirty="0">
                        <a:solidFill>
                          <a:schemeClr val="bg1"/>
                        </a:solidFill>
                        <a:latin typeface="+mj-lt"/>
                      </a:endParaRPr>
                    </a:p>
                  </a:txBody>
                  <a:tcPr anchor="ctr">
                    <a:lnL w="12700" cmpd="sng">
                      <a:noFill/>
                      <a:prstDash val="solid"/>
                    </a:lnL>
                    <a:lnR w="3175" cap="flat" cmpd="sng" algn="ctr">
                      <a:solidFill>
                        <a:schemeClr val="bg1">
                          <a:lumMod val="6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en-US" sz="1100">
                        <a:solidFill>
                          <a:schemeClr val="tx1"/>
                        </a:solidFill>
                        <a:latin typeface="+mj-lt"/>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endParaRPr lang="en-US" sz="1100">
                        <a:solidFill>
                          <a:schemeClr val="tx1"/>
                        </a:solidFill>
                        <a:latin typeface="+mj-lt"/>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endParaRPr lang="en-US" sz="1100">
                        <a:solidFill>
                          <a:schemeClr val="tx1"/>
                        </a:solidFill>
                        <a:latin typeface="+mj-lt"/>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endParaRPr lang="en-US" sz="1100">
                        <a:solidFill>
                          <a:schemeClr val="tx1"/>
                        </a:solidFill>
                        <a:latin typeface="+mj-lt"/>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endParaRPr lang="en-US" sz="1100" dirty="0">
                        <a:solidFill>
                          <a:schemeClr val="tx1"/>
                        </a:solidFill>
                        <a:latin typeface="+mj-lt"/>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endParaRPr lang="en-US" sz="1100">
                        <a:solidFill>
                          <a:schemeClr val="tx1"/>
                        </a:solidFill>
                        <a:latin typeface="+mj-lt"/>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endParaRPr lang="en-US" sz="1100" dirty="0">
                        <a:solidFill>
                          <a:schemeClr val="tx1"/>
                        </a:solidFill>
                        <a:latin typeface="+mj-lt"/>
                      </a:endParaRPr>
                    </a:p>
                  </a:txBody>
                  <a:tcPr anchor="ctr">
                    <a:lnL w="3175" cap="flat" cmpd="sng" algn="ctr">
                      <a:solidFill>
                        <a:schemeClr val="bg1">
                          <a:lumMod val="65000"/>
                        </a:schemeClr>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9305508"/>
                  </a:ext>
                </a:extLst>
              </a:tr>
              <a:tr h="549501">
                <a:tc>
                  <a:txBody>
                    <a:bodyPr/>
                    <a:lstStyle/>
                    <a:p>
                      <a:pPr algn="ctr"/>
                      <a:r>
                        <a:rPr lang="en-US" sz="1100" dirty="0">
                          <a:solidFill>
                            <a:schemeClr val="bg1"/>
                          </a:solidFill>
                          <a:latin typeface="+mj-lt"/>
                        </a:rPr>
                        <a:t>Row 7</a:t>
                      </a:r>
                    </a:p>
                  </a:txBody>
                  <a:tcPr anchor="ctr">
                    <a:lnL w="12700" cmpd="sng">
                      <a:noFill/>
                      <a:prstDash val="solid"/>
                    </a:lnL>
                    <a:lnR w="3175" cap="flat" cmpd="sng" algn="ctr">
                      <a:solidFill>
                        <a:schemeClr val="bg1">
                          <a:lumMod val="65000"/>
                        </a:schemeClr>
                      </a:solidFill>
                      <a:prstDash val="solid"/>
                      <a:round/>
                      <a:headEnd type="none" w="med" len="med"/>
                      <a:tailEnd type="none" w="med" len="med"/>
                    </a:lnR>
                    <a:lnT w="3175" cap="flat" cmpd="sng" algn="ctr">
                      <a:solidFill>
                        <a:schemeClr val="bg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chemeClr val="accent2"/>
                    </a:solidFill>
                  </a:tcPr>
                </a:tc>
                <a:tc>
                  <a:txBody>
                    <a:bodyPr/>
                    <a:lstStyle/>
                    <a:p>
                      <a:endParaRPr lang="en-US" sz="1100" dirty="0">
                        <a:solidFill>
                          <a:schemeClr val="tx1"/>
                        </a:solidFill>
                        <a:latin typeface="+mj-lt"/>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p>
                      <a:endParaRPr lang="en-US" sz="1100" dirty="0">
                        <a:solidFill>
                          <a:schemeClr val="tx1"/>
                        </a:solidFill>
                        <a:latin typeface="+mj-lt"/>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p>
                      <a:endParaRPr lang="en-US" sz="1100" dirty="0">
                        <a:solidFill>
                          <a:schemeClr val="tx1"/>
                        </a:solidFill>
                        <a:latin typeface="+mj-lt"/>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p>
                      <a:endParaRPr lang="en-US" sz="1100" dirty="0">
                        <a:solidFill>
                          <a:schemeClr val="tx1"/>
                        </a:solidFill>
                        <a:latin typeface="+mj-lt"/>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p>
                      <a:endParaRPr lang="en-US" sz="1100" dirty="0">
                        <a:solidFill>
                          <a:schemeClr val="tx1"/>
                        </a:solidFill>
                        <a:latin typeface="+mj-lt"/>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p>
                      <a:endParaRPr lang="en-US" sz="1100" dirty="0">
                        <a:solidFill>
                          <a:schemeClr val="tx1"/>
                        </a:solidFill>
                        <a:latin typeface="+mj-lt"/>
                      </a:endParaRPr>
                    </a:p>
                  </a:txBody>
                  <a:tcPr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p>
                      <a:endParaRPr lang="en-US" sz="1100" dirty="0">
                        <a:solidFill>
                          <a:schemeClr val="tx1"/>
                        </a:solidFill>
                        <a:latin typeface="+mj-lt"/>
                      </a:endParaRPr>
                    </a:p>
                  </a:txBody>
                  <a:tcPr anchor="ctr">
                    <a:lnL w="3175" cap="flat" cmpd="sng" algn="ctr">
                      <a:solidFill>
                        <a:schemeClr val="bg1">
                          <a:lumMod val="65000"/>
                        </a:schemeClr>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59531023"/>
                  </a:ext>
                </a:extLst>
              </a:tr>
            </a:tbl>
          </a:graphicData>
        </a:graphic>
      </p:graphicFrame>
    </p:spTree>
    <p:extLst>
      <p:ext uri="{BB962C8B-B14F-4D97-AF65-F5344CB8AC3E}">
        <p14:creationId xmlns:p14="http://schemas.microsoft.com/office/powerpoint/2010/main" val="29177793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83C597-D814-649F-1CC7-275B200DCD96}"/>
              </a:ext>
            </a:extLst>
          </p:cNvPr>
          <p:cNvSpPr>
            <a:spLocks noGrp="1"/>
          </p:cNvSpPr>
          <p:nvPr>
            <p:ph type="title"/>
          </p:nvPr>
        </p:nvSpPr>
        <p:spPr/>
        <p:txBody>
          <a:bodyPr/>
          <a:lstStyle/>
          <a:p>
            <a:r>
              <a:rPr lang="en-US" dirty="0"/>
              <a:t>Template guides</a:t>
            </a:r>
          </a:p>
        </p:txBody>
      </p:sp>
      <p:sp>
        <p:nvSpPr>
          <p:cNvPr id="5" name="Text Placeholder 4">
            <a:extLst>
              <a:ext uri="{FF2B5EF4-FFF2-40B4-BE49-F238E27FC236}">
                <a16:creationId xmlns:a16="http://schemas.microsoft.com/office/drawing/2014/main" id="{DC37E1F3-6635-C8A7-D838-BBB81644840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352708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6B6B37-FE4C-B24D-9593-A53E8A24401E}"/>
              </a:ext>
            </a:extLst>
          </p:cNvPr>
          <p:cNvSpPr txBox="1">
            <a:spLocks/>
          </p:cNvSpPr>
          <p:nvPr/>
        </p:nvSpPr>
        <p:spPr bwMode="auto">
          <a:xfrm>
            <a:off x="467708" y="1707782"/>
            <a:ext cx="7137424" cy="1192213"/>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noAutofit/>
          </a:bodyPr>
          <a:lstStyle>
            <a:lvl1pPr marL="0" indent="0" algn="l" rtl="0" eaLnBrk="1" fontAlgn="base" hangingPunct="1">
              <a:lnSpc>
                <a:spcPct val="100000"/>
              </a:lnSpc>
              <a:spcBef>
                <a:spcPts val="0"/>
              </a:spcBef>
              <a:spcAft>
                <a:spcPts val="600"/>
              </a:spcAft>
              <a:buClr>
                <a:schemeClr val="accent1"/>
              </a:buClr>
              <a:buSzPct val="110000"/>
              <a:buFont typeface="Arial" panose="020B0604020202020204" pitchFamily="34" charset="0"/>
              <a:buNone/>
              <a:defRPr sz="2000" b="0" i="0" kern="1200">
                <a:solidFill>
                  <a:schemeClr val="bg1"/>
                </a:solidFill>
                <a:latin typeface="Arial" panose="020B0604020202020204" pitchFamily="34" charset="0"/>
                <a:ea typeface="ＭＳ Ｐゴシック" charset="0"/>
                <a:cs typeface="Arial" panose="020B0604020202020204" pitchFamily="34" charset="0"/>
              </a:defRPr>
            </a:lvl1pPr>
            <a:lvl2pPr marL="222250" indent="-212725" algn="l" rtl="0" eaLnBrk="1" fontAlgn="base" hangingPunct="1">
              <a:lnSpc>
                <a:spcPct val="100000"/>
              </a:lnSpc>
              <a:spcBef>
                <a:spcPts val="0"/>
              </a:spcBef>
              <a:spcAft>
                <a:spcPts val="600"/>
              </a:spcAft>
              <a:buClr>
                <a:schemeClr val="accent6">
                  <a:lumMod val="50000"/>
                  <a:lumOff val="50000"/>
                </a:schemeClr>
              </a:buClr>
              <a:buSzPct val="110000"/>
              <a:buFont typeface="Arial" panose="020B0604020202020204" pitchFamily="34" charset="0"/>
              <a:buChar char="•"/>
              <a:tabLst/>
              <a:defRPr sz="1800" kern="1200">
                <a:solidFill>
                  <a:schemeClr val="bg1"/>
                </a:solidFill>
                <a:latin typeface="+mj-lt"/>
                <a:ea typeface="ＭＳ Ｐゴシック" charset="0"/>
                <a:cs typeface="HelveticaNeueLT Std"/>
              </a:defRPr>
            </a:lvl2pPr>
            <a:lvl3pPr marL="468000" indent="-226800" algn="l" rtl="0" eaLnBrk="1" fontAlgn="base" hangingPunct="1">
              <a:lnSpc>
                <a:spcPct val="100000"/>
              </a:lnSpc>
              <a:spcBef>
                <a:spcPts val="0"/>
              </a:spcBef>
              <a:spcAft>
                <a:spcPts val="600"/>
              </a:spcAft>
              <a:buClr>
                <a:schemeClr val="accent6">
                  <a:lumMod val="50000"/>
                  <a:lumOff val="50000"/>
                </a:schemeClr>
              </a:buClr>
              <a:buSzPct val="115000"/>
              <a:buFont typeface="Arial" panose="020B0604020202020204" pitchFamily="34" charset="0"/>
              <a:buChar char="•"/>
              <a:defRPr sz="1600" kern="1200">
                <a:solidFill>
                  <a:schemeClr val="bg1"/>
                </a:solidFill>
                <a:latin typeface="+mj-lt"/>
                <a:ea typeface="ＭＳ Ｐゴシック" charset="0"/>
                <a:cs typeface="HelveticaNeueLT Std"/>
              </a:defRPr>
            </a:lvl3pPr>
            <a:lvl4pPr marL="666000" indent="-212400" algn="l" rtl="0" eaLnBrk="1" fontAlgn="base" hangingPunct="1">
              <a:lnSpc>
                <a:spcPct val="100000"/>
              </a:lnSpc>
              <a:spcBef>
                <a:spcPts val="0"/>
              </a:spcBef>
              <a:spcAft>
                <a:spcPts val="600"/>
              </a:spcAft>
              <a:buClr>
                <a:schemeClr val="accent6">
                  <a:lumMod val="50000"/>
                  <a:lumOff val="50000"/>
                </a:schemeClr>
              </a:buClr>
              <a:buSzPct val="85000"/>
              <a:buFont typeface="Arial" panose="020B0604020202020204" pitchFamily="34" charset="0"/>
              <a:buChar char="•"/>
              <a:tabLst/>
              <a:defRPr lang="en-US" sz="1400" kern="1200" dirty="0" smtClean="0">
                <a:solidFill>
                  <a:schemeClr val="bg1"/>
                </a:solidFill>
                <a:latin typeface="+mj-lt"/>
                <a:ea typeface="ＭＳ Ｐゴシック" charset="0"/>
                <a:cs typeface="HelveticaNeueLT Std"/>
              </a:defRPr>
            </a:lvl4pPr>
            <a:lvl5pPr marL="666000" indent="-212400" algn="l" rtl="0" eaLnBrk="1" fontAlgn="base" hangingPunct="1">
              <a:lnSpc>
                <a:spcPct val="100000"/>
              </a:lnSpc>
              <a:spcBef>
                <a:spcPts val="0"/>
              </a:spcBef>
              <a:spcAft>
                <a:spcPts val="600"/>
              </a:spcAft>
              <a:buClr>
                <a:schemeClr val="accent1"/>
              </a:buClr>
              <a:buSzPct val="85000"/>
              <a:buFont typeface="Arial" panose="020B0604020202020204" pitchFamily="34" charset="0"/>
              <a:buChar char="•"/>
              <a:tabLst/>
              <a:defRPr lang="en-US" sz="1400" kern="1200" dirty="0" smtClean="0">
                <a:solidFill>
                  <a:schemeClr val="tx1"/>
                </a:solidFill>
                <a:latin typeface="+mj-lt"/>
                <a:ea typeface="ＭＳ Ｐゴシック" charset="0"/>
                <a:cs typeface="HelveticaNeueLT Std"/>
              </a:defRPr>
            </a:lvl5pPr>
            <a:lvl6pPr marL="666000" indent="-212400" algn="l" defTabSz="1219124" rtl="0" eaLnBrk="1" latinLnBrk="0" hangingPunct="1">
              <a:lnSpc>
                <a:spcPct val="100000"/>
              </a:lnSpc>
              <a:spcBef>
                <a:spcPts val="0"/>
              </a:spcBef>
              <a:spcAft>
                <a:spcPts val="600"/>
              </a:spcAft>
              <a:buClr>
                <a:schemeClr val="accent1"/>
              </a:buClr>
              <a:buSzPct val="85000"/>
              <a:buFont typeface="Arial" panose="020B0604020202020204" pitchFamily="34" charset="0"/>
              <a:buChar char="•"/>
              <a:tabLst/>
              <a:defRPr lang="en-US" sz="1400" kern="1200" dirty="0" smtClean="0">
                <a:solidFill>
                  <a:schemeClr val="tx1"/>
                </a:solidFill>
                <a:latin typeface="Arial" pitchFamily="34" charset="0"/>
                <a:ea typeface="+mn-ea"/>
                <a:cs typeface="Arial" pitchFamily="34" charset="0"/>
              </a:defRPr>
            </a:lvl6pPr>
            <a:lvl7pPr marL="666000" indent="-212400" algn="l" defTabSz="1219124" rtl="0" eaLnBrk="1" latinLnBrk="0" hangingPunct="1">
              <a:lnSpc>
                <a:spcPct val="100000"/>
              </a:lnSpc>
              <a:spcBef>
                <a:spcPts val="0"/>
              </a:spcBef>
              <a:spcAft>
                <a:spcPts val="600"/>
              </a:spcAft>
              <a:buClr>
                <a:schemeClr val="accent1"/>
              </a:buClr>
              <a:buSzPct val="85000"/>
              <a:buFont typeface="Arial" panose="020B0604020202020204" pitchFamily="34" charset="0"/>
              <a:buChar char="•"/>
              <a:tabLst/>
              <a:defRPr lang="en-US" sz="1400" kern="1200" baseline="0" dirty="0">
                <a:solidFill>
                  <a:schemeClr val="tx1"/>
                </a:solidFill>
                <a:latin typeface="Arial" pitchFamily="34" charset="0"/>
                <a:ea typeface="+mn-ea"/>
                <a:cs typeface="Arial" pitchFamily="34" charset="0"/>
              </a:defRPr>
            </a:lvl7pPr>
            <a:lvl8pPr marL="666000" indent="-212400" algn="l" defTabSz="1219124" rtl="0" eaLnBrk="1" latinLnBrk="0" hangingPunct="1">
              <a:lnSpc>
                <a:spcPct val="100000"/>
              </a:lnSpc>
              <a:spcBef>
                <a:spcPts val="0"/>
              </a:spcBef>
              <a:spcAft>
                <a:spcPts val="600"/>
              </a:spcAft>
              <a:buClr>
                <a:schemeClr val="accent1"/>
              </a:buClr>
              <a:buSzPct val="85000"/>
              <a:buFont typeface="Arial" panose="020B0604020202020204" pitchFamily="34" charset="0"/>
              <a:buChar char="•"/>
              <a:defRPr lang="en-US" sz="1400" kern="1200" baseline="0" dirty="0" smtClean="0">
                <a:solidFill>
                  <a:schemeClr val="tx1"/>
                </a:solidFill>
                <a:latin typeface="Arial" pitchFamily="34" charset="0"/>
                <a:ea typeface="+mn-ea"/>
                <a:cs typeface="Arial" pitchFamily="34" charset="0"/>
              </a:defRPr>
            </a:lvl8pPr>
            <a:lvl9pPr marL="666000" indent="-212400" algn="l" defTabSz="1219124" rtl="0" eaLnBrk="1" latinLnBrk="0" hangingPunct="1">
              <a:lnSpc>
                <a:spcPct val="100000"/>
              </a:lnSpc>
              <a:spcBef>
                <a:spcPts val="0"/>
              </a:spcBef>
              <a:spcAft>
                <a:spcPts val="600"/>
              </a:spcAft>
              <a:buClr>
                <a:schemeClr val="accent1"/>
              </a:buClr>
              <a:buSzPct val="85000"/>
              <a:buFont typeface="Arial" panose="020B0604020202020204" pitchFamily="34" charset="0"/>
              <a:buChar char="•"/>
              <a:defRPr lang="en-US" sz="1400" kern="1200" baseline="0" dirty="0" smtClean="0">
                <a:solidFill>
                  <a:schemeClr val="tx1"/>
                </a:solidFill>
                <a:latin typeface="Arial" pitchFamily="34" charset="0"/>
                <a:ea typeface="+mn-ea"/>
                <a:cs typeface="Arial" pitchFamily="34" charset="0"/>
              </a:defRPr>
            </a:lvl9pPr>
          </a:lstStyle>
          <a:p>
            <a:pPr marL="0" lvl="1" indent="0">
              <a:buFont typeface="Arial" panose="020B0604020202020204" pitchFamily="34" charset="0"/>
              <a:buNone/>
            </a:pPr>
            <a:r>
              <a:rPr lang="en-CA" b="1">
                <a:solidFill>
                  <a:schemeClr val="tx1"/>
                </a:solidFill>
                <a:latin typeface="Arial" panose="020B0604020202020204" pitchFamily="34" charset="0"/>
                <a:cs typeface="Arial" panose="020B0604020202020204" pitchFamily="34" charset="0"/>
              </a:rPr>
              <a:t>How to maintain the design of a previous presentation</a:t>
            </a:r>
          </a:p>
          <a:p>
            <a:pPr marL="0" lvl="2" indent="0">
              <a:buFont typeface="Arial" panose="020B0604020202020204" pitchFamily="34" charset="0"/>
              <a:buNone/>
            </a:pPr>
            <a:r>
              <a:rPr lang="en-CA">
                <a:solidFill>
                  <a:schemeClr val="tx1"/>
                </a:solidFill>
                <a:latin typeface="Arial" panose="020B0604020202020204" pitchFamily="34" charset="0"/>
                <a:cs typeface="Arial" panose="020B0604020202020204" pitchFamily="34" charset="0"/>
              </a:rPr>
              <a:t>If you need to include a slide that needs to maintain a design from an older presentation, this is a process you can follow to ensure some consistency with the new template. Some design adjustments may still need to be made. </a:t>
            </a:r>
          </a:p>
        </p:txBody>
      </p:sp>
      <p:sp>
        <p:nvSpPr>
          <p:cNvPr id="6" name="Content Placeholder 2">
            <a:extLst>
              <a:ext uri="{FF2B5EF4-FFF2-40B4-BE49-F238E27FC236}">
                <a16:creationId xmlns:a16="http://schemas.microsoft.com/office/drawing/2014/main" id="{A6EB2C9C-F527-364F-91B6-6AFE2A74B283}"/>
              </a:ext>
            </a:extLst>
          </p:cNvPr>
          <p:cNvSpPr txBox="1">
            <a:spLocks/>
          </p:cNvSpPr>
          <p:nvPr/>
        </p:nvSpPr>
        <p:spPr bwMode="auto">
          <a:xfrm>
            <a:off x="457200" y="3324811"/>
            <a:ext cx="11218129" cy="830997"/>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0" indent="0" algn="l" rtl="0" eaLnBrk="1" fontAlgn="base" hangingPunct="1">
              <a:lnSpc>
                <a:spcPct val="90000"/>
              </a:lnSpc>
              <a:spcBef>
                <a:spcPts val="800"/>
              </a:spcBef>
              <a:spcAft>
                <a:spcPts val="300"/>
              </a:spcAft>
              <a:buClr>
                <a:schemeClr val="accent2"/>
              </a:buClr>
              <a:buFont typeface="System Font Regular"/>
              <a:buNone/>
              <a:defRPr sz="1800" b="0" i="0" kern="1200">
                <a:solidFill>
                  <a:schemeClr val="tx1"/>
                </a:solidFill>
                <a:latin typeface="Arial" panose="020B0604020202020204" pitchFamily="34" charset="0"/>
                <a:ea typeface="ＭＳ Ｐゴシック" charset="0"/>
                <a:cs typeface="Arial" panose="020B0604020202020204" pitchFamily="34" charset="0"/>
              </a:defRPr>
            </a:lvl1pPr>
            <a:lvl2pPr marL="213750" indent="-213750" algn="l" rtl="0" eaLnBrk="1" fontAlgn="base" hangingPunct="1">
              <a:lnSpc>
                <a:spcPct val="90000"/>
              </a:lnSpc>
              <a:spcBef>
                <a:spcPts val="0"/>
              </a:spcBef>
              <a:spcAft>
                <a:spcPct val="0"/>
              </a:spcAft>
              <a:buClr>
                <a:schemeClr val="accent2"/>
              </a:buClr>
              <a:buSzPct val="110000"/>
              <a:buFont typeface="Arial" panose="020B0604020202020204" pitchFamily="34" charset="0"/>
              <a:buChar char="•"/>
              <a:defRPr sz="1600" kern="1200">
                <a:solidFill>
                  <a:schemeClr val="tx1"/>
                </a:solidFill>
                <a:latin typeface="+mj-lt"/>
                <a:ea typeface="ＭＳ Ｐゴシック" charset="0"/>
                <a:cs typeface="HelveticaNeueLT Std"/>
              </a:defRPr>
            </a:lvl2pPr>
            <a:lvl3pPr marL="213750" indent="-213750" algn="l" rtl="0" eaLnBrk="1" fontAlgn="base" hangingPunct="1">
              <a:lnSpc>
                <a:spcPct val="100000"/>
              </a:lnSpc>
              <a:spcBef>
                <a:spcPts val="200"/>
              </a:spcBef>
              <a:spcAft>
                <a:spcPct val="0"/>
              </a:spcAft>
              <a:buClr>
                <a:schemeClr val="accent2"/>
              </a:buClr>
              <a:buSzPct val="135000"/>
              <a:buFont typeface="Arial" panose="020B0604020202020204" pitchFamily="34" charset="0"/>
              <a:buChar char="•"/>
              <a:defRPr sz="1600" kern="1200">
                <a:solidFill>
                  <a:schemeClr val="tx1"/>
                </a:solidFill>
                <a:latin typeface="+mj-lt"/>
                <a:ea typeface="ＭＳ Ｐゴシック" charset="0"/>
                <a:cs typeface="HelveticaNeueLT Std"/>
              </a:defRPr>
            </a:lvl3pPr>
            <a:lvl4pPr marL="429750" indent="-213750" algn="l" rtl="0" eaLnBrk="1" fontAlgn="base" hangingPunct="1">
              <a:lnSpc>
                <a:spcPct val="100000"/>
              </a:lnSpc>
              <a:spcBef>
                <a:spcPts val="200"/>
              </a:spcBef>
              <a:spcAft>
                <a:spcPct val="0"/>
              </a:spcAft>
              <a:buClr>
                <a:schemeClr val="accent2"/>
              </a:buClr>
              <a:buSzPct val="100000"/>
              <a:buFont typeface="Arial Unicode MS" panose="020B0604020202020204" pitchFamily="34" charset="-128"/>
              <a:buChar char="￮"/>
              <a:defRPr lang="en-US" sz="1400" kern="1200" dirty="0" smtClean="0">
                <a:solidFill>
                  <a:schemeClr val="tx1"/>
                </a:solidFill>
                <a:latin typeface="+mj-lt"/>
                <a:ea typeface="ＭＳ Ｐゴシック" charset="0"/>
                <a:cs typeface="HelveticaNeueLT Std"/>
              </a:defRPr>
            </a:lvl4pPr>
            <a:lvl5pPr marL="684000" indent="-216000" algn="l" rtl="0" eaLnBrk="1" fontAlgn="base" hangingPunct="1">
              <a:lnSpc>
                <a:spcPct val="100000"/>
              </a:lnSpc>
              <a:spcBef>
                <a:spcPts val="200"/>
              </a:spcBef>
              <a:spcAft>
                <a:spcPct val="0"/>
              </a:spcAft>
              <a:buClr>
                <a:schemeClr val="accent2"/>
              </a:buClr>
              <a:buSzPct val="85000"/>
              <a:buFont typeface="STIXGeneral-Regular" pitchFamily="2" charset="2"/>
              <a:buChar char="⎯"/>
              <a:defRPr lang="en-US" sz="1400" kern="1200" dirty="0" smtClean="0">
                <a:solidFill>
                  <a:schemeClr val="tx1"/>
                </a:solidFill>
                <a:latin typeface="+mj-lt"/>
                <a:ea typeface="ＭＳ Ｐゴシック" charset="0"/>
                <a:cs typeface="HelveticaNeueLT Std"/>
              </a:defRPr>
            </a:lvl5pPr>
            <a:lvl6pPr marL="684000" indent="-216000" algn="l" defTabSz="1219124" rtl="0" eaLnBrk="1" latinLnBrk="0" hangingPunct="1">
              <a:lnSpc>
                <a:spcPct val="100000"/>
              </a:lnSpc>
              <a:spcBef>
                <a:spcPts val="200"/>
              </a:spcBef>
              <a:buClr>
                <a:schemeClr val="accent2"/>
              </a:buClr>
              <a:buFont typeface="STIXGeneral-Regular" pitchFamily="2" charset="2"/>
              <a:buChar char="⎯"/>
              <a:defRPr lang="en-US" sz="1400" kern="1200" dirty="0" smtClean="0">
                <a:solidFill>
                  <a:schemeClr val="tx1"/>
                </a:solidFill>
                <a:latin typeface="Arial" pitchFamily="34" charset="0"/>
                <a:ea typeface="+mn-ea"/>
                <a:cs typeface="Arial" pitchFamily="34" charset="0"/>
              </a:defRPr>
            </a:lvl6pPr>
            <a:lvl7pPr marL="684000" indent="-2160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7pPr>
            <a:lvl8pPr marL="684000" indent="-2160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8pPr>
            <a:lvl9pPr marL="684000" indent="-2160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9pPr>
          </a:lstStyle>
          <a:p>
            <a:pPr marL="342900" lvl="1" indent="-342900">
              <a:lnSpc>
                <a:spcPct val="100000"/>
              </a:lnSpc>
              <a:buFont typeface="+mj-lt"/>
              <a:buAutoNum type="arabicPeriod"/>
            </a:pPr>
            <a:r>
              <a:rPr lang="en-CA">
                <a:latin typeface="Arial" panose="020B0604020202020204" pitchFamily="34" charset="0"/>
                <a:cs typeface="Arial" panose="020B0604020202020204" pitchFamily="34" charset="0"/>
              </a:rPr>
              <a:t>Copy the slide(s) you wish to include from your other deck.</a:t>
            </a:r>
          </a:p>
          <a:p>
            <a:pPr marL="342900" lvl="1" indent="-342900">
              <a:lnSpc>
                <a:spcPct val="100000"/>
              </a:lnSpc>
              <a:buFont typeface="+mj-lt"/>
              <a:buAutoNum type="arabicPeriod"/>
            </a:pPr>
            <a:r>
              <a:rPr lang="en-CA">
                <a:latin typeface="Arial" panose="020B0604020202020204" pitchFamily="34" charset="0"/>
                <a:cs typeface="Arial" panose="020B0604020202020204" pitchFamily="34" charset="0"/>
              </a:rPr>
              <a:t>Paste the slide into this template, and a clipboard icon will appear. </a:t>
            </a:r>
            <a:br>
              <a:rPr lang="en-CA">
                <a:latin typeface="Arial" panose="020B0604020202020204" pitchFamily="34" charset="0"/>
                <a:cs typeface="Arial" panose="020B0604020202020204" pitchFamily="34" charset="0"/>
              </a:rPr>
            </a:br>
            <a:r>
              <a:rPr lang="en-CA">
                <a:solidFill>
                  <a:schemeClr val="accent2"/>
                </a:solidFill>
                <a:latin typeface="Arial" panose="020B0604020202020204" pitchFamily="34" charset="0"/>
                <a:cs typeface="Arial" panose="020B0604020202020204" pitchFamily="34" charset="0"/>
              </a:rPr>
              <a:t>Select “Keep Source Formatting”</a:t>
            </a:r>
          </a:p>
        </p:txBody>
      </p:sp>
      <p:grpSp>
        <p:nvGrpSpPr>
          <p:cNvPr id="9" name="Group 8">
            <a:extLst>
              <a:ext uri="{FF2B5EF4-FFF2-40B4-BE49-F238E27FC236}">
                <a16:creationId xmlns:a16="http://schemas.microsoft.com/office/drawing/2014/main" id="{A99FCF90-16AB-384B-8198-89C9E0165473}"/>
              </a:ext>
            </a:extLst>
          </p:cNvPr>
          <p:cNvGrpSpPr/>
          <p:nvPr/>
        </p:nvGrpSpPr>
        <p:grpSpPr>
          <a:xfrm>
            <a:off x="8305234" y="2047992"/>
            <a:ext cx="3258585" cy="2195234"/>
            <a:chOff x="7327900" y="1879600"/>
            <a:chExt cx="3205572" cy="2159520"/>
          </a:xfrm>
        </p:grpSpPr>
        <p:grpSp>
          <p:nvGrpSpPr>
            <p:cNvPr id="10" name="Group 9">
              <a:extLst>
                <a:ext uri="{FF2B5EF4-FFF2-40B4-BE49-F238E27FC236}">
                  <a16:creationId xmlns:a16="http://schemas.microsoft.com/office/drawing/2014/main" id="{72C511A6-BCA9-8248-B91E-7CF33ED0A02A}"/>
                </a:ext>
              </a:extLst>
            </p:cNvPr>
            <p:cNvGrpSpPr/>
            <p:nvPr/>
          </p:nvGrpSpPr>
          <p:grpSpPr>
            <a:xfrm>
              <a:off x="7327900" y="1879600"/>
              <a:ext cx="3205572" cy="2159520"/>
              <a:chOff x="6896100" y="1727200"/>
              <a:chExt cx="3205572" cy="2159520"/>
            </a:xfrm>
          </p:grpSpPr>
          <p:grpSp>
            <p:nvGrpSpPr>
              <p:cNvPr id="12" name="Group 11">
                <a:extLst>
                  <a:ext uri="{FF2B5EF4-FFF2-40B4-BE49-F238E27FC236}">
                    <a16:creationId xmlns:a16="http://schemas.microsoft.com/office/drawing/2014/main" id="{676A54AD-38AF-5A49-B97D-BCC491912825}"/>
                  </a:ext>
                </a:extLst>
              </p:cNvPr>
              <p:cNvGrpSpPr/>
              <p:nvPr/>
            </p:nvGrpSpPr>
            <p:grpSpPr>
              <a:xfrm>
                <a:off x="6896100" y="1727200"/>
                <a:ext cx="2260600" cy="1319924"/>
                <a:chOff x="6896100" y="1727200"/>
                <a:chExt cx="2260600" cy="1319924"/>
              </a:xfrm>
            </p:grpSpPr>
            <p:sp>
              <p:nvSpPr>
                <p:cNvPr id="14" name="Rectangle 13">
                  <a:extLst>
                    <a:ext uri="{FF2B5EF4-FFF2-40B4-BE49-F238E27FC236}">
                      <a16:creationId xmlns:a16="http://schemas.microsoft.com/office/drawing/2014/main" id="{940DA6A0-7E2B-784D-AFA7-898F53E8F472}"/>
                    </a:ext>
                  </a:extLst>
                </p:cNvPr>
                <p:cNvSpPr/>
                <p:nvPr/>
              </p:nvSpPr>
              <p:spPr>
                <a:xfrm>
                  <a:off x="6896100" y="1727200"/>
                  <a:ext cx="2260600" cy="13199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a:t>
                  </a:r>
                </a:p>
              </p:txBody>
            </p:sp>
            <p:pic>
              <p:nvPicPr>
                <p:cNvPr id="15" name="Picture 14">
                  <a:extLst>
                    <a:ext uri="{FF2B5EF4-FFF2-40B4-BE49-F238E27FC236}">
                      <a16:creationId xmlns:a16="http://schemas.microsoft.com/office/drawing/2014/main" id="{C589FDE3-22F7-C347-AE16-F4C53FFDD60C}"/>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950656" y="1771212"/>
                  <a:ext cx="2151488" cy="1231900"/>
                </a:xfrm>
                <a:prstGeom prst="rect">
                  <a:avLst/>
                </a:prstGeom>
              </p:spPr>
            </p:pic>
          </p:grpSp>
          <p:sp>
            <p:nvSpPr>
              <p:cNvPr id="13" name="Rectangle 12">
                <a:extLst>
                  <a:ext uri="{FF2B5EF4-FFF2-40B4-BE49-F238E27FC236}">
                    <a16:creationId xmlns:a16="http://schemas.microsoft.com/office/drawing/2014/main" id="{760C243F-AF23-6F44-952C-E8663E59DA94}"/>
                  </a:ext>
                </a:extLst>
              </p:cNvPr>
              <p:cNvSpPr/>
              <p:nvPr/>
            </p:nvSpPr>
            <p:spPr>
              <a:xfrm>
                <a:off x="7778886" y="2730582"/>
                <a:ext cx="2322786" cy="11561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a:extLst>
                <a:ext uri="{FF2B5EF4-FFF2-40B4-BE49-F238E27FC236}">
                  <a16:creationId xmlns:a16="http://schemas.microsoft.com/office/drawing/2014/main" id="{11CB1344-0849-7D4B-B14A-08C59946A99C}"/>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8255793" y="2933828"/>
              <a:ext cx="2217868" cy="1053178"/>
            </a:xfrm>
            <a:prstGeom prst="rect">
              <a:avLst/>
            </a:prstGeom>
          </p:spPr>
        </p:pic>
      </p:grpSp>
      <p:sp>
        <p:nvSpPr>
          <p:cNvPr id="16" name="Content Placeholder 2">
            <a:extLst>
              <a:ext uri="{FF2B5EF4-FFF2-40B4-BE49-F238E27FC236}">
                <a16:creationId xmlns:a16="http://schemas.microsoft.com/office/drawing/2014/main" id="{DCBA0C9A-F8F6-9E4E-98BA-6D2B279BDEF3}"/>
              </a:ext>
            </a:extLst>
          </p:cNvPr>
          <p:cNvSpPr txBox="1">
            <a:spLocks/>
          </p:cNvSpPr>
          <p:nvPr/>
        </p:nvSpPr>
        <p:spPr bwMode="auto">
          <a:xfrm>
            <a:off x="457200" y="4956853"/>
            <a:ext cx="11277602" cy="1137913"/>
          </a:xfrm>
          <a:prstGeom prst="rect">
            <a:avLst/>
          </a:prstGeom>
          <a:solidFill>
            <a:schemeClr val="bg1"/>
          </a:solid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90000"/>
              </a:lnSpc>
              <a:spcBef>
                <a:spcPts val="800"/>
              </a:spcBef>
              <a:spcAft>
                <a:spcPts val="300"/>
              </a:spcAft>
              <a:buClr>
                <a:schemeClr val="accent2"/>
              </a:buClr>
              <a:buFont typeface="System Font Regular"/>
              <a:buNone/>
              <a:defRPr sz="1800" b="0" i="0" kern="1200">
                <a:solidFill>
                  <a:schemeClr val="tx1"/>
                </a:solidFill>
                <a:latin typeface="Arial" panose="020B0604020202020204" pitchFamily="34" charset="0"/>
                <a:ea typeface="ＭＳ Ｐゴシック" charset="0"/>
                <a:cs typeface="Arial" panose="020B0604020202020204" pitchFamily="34" charset="0"/>
              </a:defRPr>
            </a:lvl1pPr>
            <a:lvl2pPr marL="213750" indent="-213750" algn="l" rtl="0" eaLnBrk="1" fontAlgn="base" hangingPunct="1">
              <a:lnSpc>
                <a:spcPct val="90000"/>
              </a:lnSpc>
              <a:spcBef>
                <a:spcPts val="0"/>
              </a:spcBef>
              <a:spcAft>
                <a:spcPct val="0"/>
              </a:spcAft>
              <a:buClr>
                <a:schemeClr val="accent2"/>
              </a:buClr>
              <a:buSzPct val="110000"/>
              <a:buFont typeface="Arial" panose="020B0604020202020204" pitchFamily="34" charset="0"/>
              <a:buChar char="•"/>
              <a:defRPr sz="1600" kern="1200">
                <a:solidFill>
                  <a:schemeClr val="tx1"/>
                </a:solidFill>
                <a:latin typeface="+mj-lt"/>
                <a:ea typeface="ＭＳ Ｐゴシック" charset="0"/>
                <a:cs typeface="HelveticaNeueLT Std"/>
              </a:defRPr>
            </a:lvl2pPr>
            <a:lvl3pPr marL="213750" indent="-213750" algn="l" rtl="0" eaLnBrk="1" fontAlgn="base" hangingPunct="1">
              <a:lnSpc>
                <a:spcPct val="100000"/>
              </a:lnSpc>
              <a:spcBef>
                <a:spcPts val="200"/>
              </a:spcBef>
              <a:spcAft>
                <a:spcPct val="0"/>
              </a:spcAft>
              <a:buClr>
                <a:schemeClr val="accent2"/>
              </a:buClr>
              <a:buSzPct val="135000"/>
              <a:buFont typeface="Arial" panose="020B0604020202020204" pitchFamily="34" charset="0"/>
              <a:buChar char="•"/>
              <a:defRPr sz="1600" kern="1200">
                <a:solidFill>
                  <a:schemeClr val="tx1"/>
                </a:solidFill>
                <a:latin typeface="+mj-lt"/>
                <a:ea typeface="ＭＳ Ｐゴシック" charset="0"/>
                <a:cs typeface="HelveticaNeueLT Std"/>
              </a:defRPr>
            </a:lvl3pPr>
            <a:lvl4pPr marL="429750" indent="-213750" algn="l" rtl="0" eaLnBrk="1" fontAlgn="base" hangingPunct="1">
              <a:lnSpc>
                <a:spcPct val="100000"/>
              </a:lnSpc>
              <a:spcBef>
                <a:spcPts val="200"/>
              </a:spcBef>
              <a:spcAft>
                <a:spcPct val="0"/>
              </a:spcAft>
              <a:buClr>
                <a:schemeClr val="accent2"/>
              </a:buClr>
              <a:buSzPct val="100000"/>
              <a:buFont typeface="Arial Unicode MS" panose="020B0604020202020204" pitchFamily="34" charset="-128"/>
              <a:buChar char="￮"/>
              <a:defRPr lang="en-US" sz="1400" kern="1200" dirty="0" smtClean="0">
                <a:solidFill>
                  <a:schemeClr val="tx1"/>
                </a:solidFill>
                <a:latin typeface="+mj-lt"/>
                <a:ea typeface="ＭＳ Ｐゴシック" charset="0"/>
                <a:cs typeface="HelveticaNeueLT Std"/>
              </a:defRPr>
            </a:lvl4pPr>
            <a:lvl5pPr marL="684000" indent="-216000" algn="l" rtl="0" eaLnBrk="1" fontAlgn="base" hangingPunct="1">
              <a:lnSpc>
                <a:spcPct val="100000"/>
              </a:lnSpc>
              <a:spcBef>
                <a:spcPts val="200"/>
              </a:spcBef>
              <a:spcAft>
                <a:spcPct val="0"/>
              </a:spcAft>
              <a:buClr>
                <a:schemeClr val="accent2"/>
              </a:buClr>
              <a:buSzPct val="85000"/>
              <a:buFont typeface="STIXGeneral-Regular" pitchFamily="2" charset="2"/>
              <a:buChar char="⎯"/>
              <a:defRPr lang="en-US" sz="1400" kern="1200" dirty="0" smtClean="0">
                <a:solidFill>
                  <a:schemeClr val="tx1"/>
                </a:solidFill>
                <a:latin typeface="+mj-lt"/>
                <a:ea typeface="ＭＳ Ｐゴシック" charset="0"/>
                <a:cs typeface="HelveticaNeueLT Std"/>
              </a:defRPr>
            </a:lvl5pPr>
            <a:lvl6pPr marL="684000" indent="-216000" algn="l" defTabSz="1219124" rtl="0" eaLnBrk="1" latinLnBrk="0" hangingPunct="1">
              <a:lnSpc>
                <a:spcPct val="100000"/>
              </a:lnSpc>
              <a:spcBef>
                <a:spcPts val="200"/>
              </a:spcBef>
              <a:buClr>
                <a:schemeClr val="accent2"/>
              </a:buClr>
              <a:buFont typeface="STIXGeneral-Regular" pitchFamily="2" charset="2"/>
              <a:buChar char="⎯"/>
              <a:defRPr lang="en-US" sz="1400" kern="1200" dirty="0" smtClean="0">
                <a:solidFill>
                  <a:schemeClr val="tx1"/>
                </a:solidFill>
                <a:latin typeface="Arial" pitchFamily="34" charset="0"/>
                <a:ea typeface="+mn-ea"/>
                <a:cs typeface="Arial" pitchFamily="34" charset="0"/>
              </a:defRPr>
            </a:lvl6pPr>
            <a:lvl7pPr marL="684000" indent="-2160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7pPr>
            <a:lvl8pPr marL="684000" indent="-2160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8pPr>
            <a:lvl9pPr marL="684000" indent="-2160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9pPr>
          </a:lstStyle>
          <a:p>
            <a:pPr marL="0" lvl="2" indent="0">
              <a:buFont typeface="Arial" panose="020B0604020202020204" pitchFamily="34" charset="0"/>
              <a:buNone/>
            </a:pPr>
            <a:r>
              <a:rPr lang="en-CA">
                <a:solidFill>
                  <a:schemeClr val="accent1"/>
                </a:solidFill>
                <a:latin typeface="Arial" panose="020B0604020202020204" pitchFamily="34" charset="0"/>
                <a:cs typeface="Arial" panose="020B0604020202020204" pitchFamily="34" charset="0"/>
              </a:rPr>
              <a:t>Only use the above method for slides that absolutely need to retain their original design. It is generally not recommended to copy slides over from presentations that are in a different template as this will result in the old template’s Master Slides being added. We recommend you copy and paste content from the slide itself (such as dragging your mouse over the slide to select content) rather than dragging in the slide itself.</a:t>
            </a:r>
          </a:p>
        </p:txBody>
      </p:sp>
      <p:sp>
        <p:nvSpPr>
          <p:cNvPr id="17" name="Content Placeholder 2">
            <a:extLst>
              <a:ext uri="{FF2B5EF4-FFF2-40B4-BE49-F238E27FC236}">
                <a16:creationId xmlns:a16="http://schemas.microsoft.com/office/drawing/2014/main" id="{883D3884-71B2-9148-B952-B861AAF17BCB}"/>
              </a:ext>
            </a:extLst>
          </p:cNvPr>
          <p:cNvSpPr txBox="1">
            <a:spLocks/>
          </p:cNvSpPr>
          <p:nvPr/>
        </p:nvSpPr>
        <p:spPr bwMode="auto">
          <a:xfrm>
            <a:off x="467710" y="4618299"/>
            <a:ext cx="11277602" cy="338554"/>
          </a:xfrm>
          <a:prstGeom prst="rect">
            <a:avLst/>
          </a:prstGeom>
          <a:solidFill>
            <a:schemeClr val="accent2"/>
          </a:solid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0" indent="0" algn="l" rtl="0" eaLnBrk="1" fontAlgn="base" hangingPunct="1">
              <a:lnSpc>
                <a:spcPct val="90000"/>
              </a:lnSpc>
              <a:spcBef>
                <a:spcPts val="800"/>
              </a:spcBef>
              <a:spcAft>
                <a:spcPts val="300"/>
              </a:spcAft>
              <a:buClr>
                <a:schemeClr val="accent2"/>
              </a:buClr>
              <a:buFont typeface="System Font Regular"/>
              <a:buNone/>
              <a:defRPr sz="1800" b="0" i="0" kern="1200">
                <a:solidFill>
                  <a:schemeClr val="tx1"/>
                </a:solidFill>
                <a:latin typeface="Arial" panose="020B0604020202020204" pitchFamily="34" charset="0"/>
                <a:ea typeface="ＭＳ Ｐゴシック" charset="0"/>
                <a:cs typeface="Arial" panose="020B0604020202020204" pitchFamily="34" charset="0"/>
              </a:defRPr>
            </a:lvl1pPr>
            <a:lvl2pPr marL="213750" indent="-213750" algn="l" rtl="0" eaLnBrk="1" fontAlgn="base" hangingPunct="1">
              <a:lnSpc>
                <a:spcPct val="90000"/>
              </a:lnSpc>
              <a:spcBef>
                <a:spcPts val="0"/>
              </a:spcBef>
              <a:spcAft>
                <a:spcPct val="0"/>
              </a:spcAft>
              <a:buClr>
                <a:schemeClr val="accent2"/>
              </a:buClr>
              <a:buSzPct val="110000"/>
              <a:buFont typeface="Arial" panose="020B0604020202020204" pitchFamily="34" charset="0"/>
              <a:buChar char="•"/>
              <a:defRPr sz="1600" kern="1200">
                <a:solidFill>
                  <a:schemeClr val="tx1"/>
                </a:solidFill>
                <a:latin typeface="+mj-lt"/>
                <a:ea typeface="ＭＳ Ｐゴシック" charset="0"/>
                <a:cs typeface="HelveticaNeueLT Std"/>
              </a:defRPr>
            </a:lvl2pPr>
            <a:lvl3pPr marL="213750" indent="-213750" algn="l" rtl="0" eaLnBrk="1" fontAlgn="base" hangingPunct="1">
              <a:lnSpc>
                <a:spcPct val="100000"/>
              </a:lnSpc>
              <a:spcBef>
                <a:spcPts val="200"/>
              </a:spcBef>
              <a:spcAft>
                <a:spcPct val="0"/>
              </a:spcAft>
              <a:buClr>
                <a:schemeClr val="accent2"/>
              </a:buClr>
              <a:buSzPct val="135000"/>
              <a:buFont typeface="Arial" panose="020B0604020202020204" pitchFamily="34" charset="0"/>
              <a:buChar char="•"/>
              <a:defRPr sz="1600" kern="1200">
                <a:solidFill>
                  <a:schemeClr val="tx1"/>
                </a:solidFill>
                <a:latin typeface="+mj-lt"/>
                <a:ea typeface="ＭＳ Ｐゴシック" charset="0"/>
                <a:cs typeface="HelveticaNeueLT Std"/>
              </a:defRPr>
            </a:lvl3pPr>
            <a:lvl4pPr marL="429750" indent="-213750" algn="l" rtl="0" eaLnBrk="1" fontAlgn="base" hangingPunct="1">
              <a:lnSpc>
                <a:spcPct val="100000"/>
              </a:lnSpc>
              <a:spcBef>
                <a:spcPts val="200"/>
              </a:spcBef>
              <a:spcAft>
                <a:spcPct val="0"/>
              </a:spcAft>
              <a:buClr>
                <a:schemeClr val="accent2"/>
              </a:buClr>
              <a:buSzPct val="100000"/>
              <a:buFont typeface="Arial Unicode MS" panose="020B0604020202020204" pitchFamily="34" charset="-128"/>
              <a:buChar char="￮"/>
              <a:defRPr lang="en-US" sz="1400" kern="1200" dirty="0" smtClean="0">
                <a:solidFill>
                  <a:schemeClr val="tx1"/>
                </a:solidFill>
                <a:latin typeface="+mj-lt"/>
                <a:ea typeface="ＭＳ Ｐゴシック" charset="0"/>
                <a:cs typeface="HelveticaNeueLT Std"/>
              </a:defRPr>
            </a:lvl4pPr>
            <a:lvl5pPr marL="684000" indent="-216000" algn="l" rtl="0" eaLnBrk="1" fontAlgn="base" hangingPunct="1">
              <a:lnSpc>
                <a:spcPct val="100000"/>
              </a:lnSpc>
              <a:spcBef>
                <a:spcPts val="200"/>
              </a:spcBef>
              <a:spcAft>
                <a:spcPct val="0"/>
              </a:spcAft>
              <a:buClr>
                <a:schemeClr val="accent2"/>
              </a:buClr>
              <a:buSzPct val="85000"/>
              <a:buFont typeface="STIXGeneral-Regular" pitchFamily="2" charset="2"/>
              <a:buChar char="⎯"/>
              <a:defRPr lang="en-US" sz="1400" kern="1200" dirty="0" smtClean="0">
                <a:solidFill>
                  <a:schemeClr val="tx1"/>
                </a:solidFill>
                <a:latin typeface="+mj-lt"/>
                <a:ea typeface="ＭＳ Ｐゴシック" charset="0"/>
                <a:cs typeface="HelveticaNeueLT Std"/>
              </a:defRPr>
            </a:lvl5pPr>
            <a:lvl6pPr marL="684000" indent="-216000" algn="l" defTabSz="1219124" rtl="0" eaLnBrk="1" latinLnBrk="0" hangingPunct="1">
              <a:lnSpc>
                <a:spcPct val="100000"/>
              </a:lnSpc>
              <a:spcBef>
                <a:spcPts val="200"/>
              </a:spcBef>
              <a:buClr>
                <a:schemeClr val="accent2"/>
              </a:buClr>
              <a:buFont typeface="STIXGeneral-Regular" pitchFamily="2" charset="2"/>
              <a:buChar char="⎯"/>
              <a:defRPr lang="en-US" sz="1400" kern="1200" dirty="0" smtClean="0">
                <a:solidFill>
                  <a:schemeClr val="tx1"/>
                </a:solidFill>
                <a:latin typeface="Arial" pitchFamily="34" charset="0"/>
                <a:ea typeface="+mn-ea"/>
                <a:cs typeface="Arial" pitchFamily="34" charset="0"/>
              </a:defRPr>
            </a:lvl6pPr>
            <a:lvl7pPr marL="684000" indent="-2160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7pPr>
            <a:lvl8pPr marL="684000" indent="-2160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8pPr>
            <a:lvl9pPr marL="684000" indent="-2160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9pPr>
          </a:lstStyle>
          <a:p>
            <a:pPr marL="0" lvl="1" indent="0">
              <a:lnSpc>
                <a:spcPct val="100000"/>
              </a:lnSpc>
              <a:buFont typeface="Arial" panose="020B0604020202020204" pitchFamily="34" charset="0"/>
              <a:buNone/>
            </a:pPr>
            <a:r>
              <a:rPr lang="en-CA" b="1">
                <a:solidFill>
                  <a:schemeClr val="bg1"/>
                </a:solidFill>
                <a:latin typeface="Arial" panose="020B0604020202020204" pitchFamily="34" charset="0"/>
                <a:cs typeface="Arial" panose="020B0604020202020204" pitchFamily="34" charset="0"/>
              </a:rPr>
              <a:t>Note:</a:t>
            </a:r>
          </a:p>
        </p:txBody>
      </p:sp>
      <p:sp>
        <p:nvSpPr>
          <p:cNvPr id="18" name="Rectangle 17">
            <a:extLst>
              <a:ext uri="{FF2B5EF4-FFF2-40B4-BE49-F238E27FC236}">
                <a16:creationId xmlns:a16="http://schemas.microsoft.com/office/drawing/2014/main" id="{E5CD2F4E-EE55-3642-9137-9D5D1CD92CA1}"/>
              </a:ext>
            </a:extLst>
          </p:cNvPr>
          <p:cNvSpPr/>
          <p:nvPr/>
        </p:nvSpPr>
        <p:spPr>
          <a:xfrm>
            <a:off x="9198429" y="3443600"/>
            <a:ext cx="2369684" cy="272143"/>
          </a:xfrm>
          <a:prstGeom prst="rect">
            <a:avLst/>
          </a:prstGeom>
          <a:solidFill>
            <a:schemeClr val="accent2">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B18191F2-AEE3-2942-AA8C-9C1C708189F4}"/>
              </a:ext>
            </a:extLst>
          </p:cNvPr>
          <p:cNvSpPr/>
          <p:nvPr/>
        </p:nvSpPr>
        <p:spPr>
          <a:xfrm>
            <a:off x="9158382" y="3106463"/>
            <a:ext cx="423582" cy="289112"/>
          </a:xfrm>
          <a:prstGeom prst="round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9">
            <a:extLst>
              <a:ext uri="{FF2B5EF4-FFF2-40B4-BE49-F238E27FC236}">
                <a16:creationId xmlns:a16="http://schemas.microsoft.com/office/drawing/2014/main" id="{222E35F6-95CA-0B4A-A7BC-7AB1C7F36F09}"/>
              </a:ext>
            </a:extLst>
          </p:cNvPr>
          <p:cNvSpPr>
            <a:spLocks noGrp="1"/>
          </p:cNvSpPr>
          <p:nvPr>
            <p:ph type="title"/>
          </p:nvPr>
        </p:nvSpPr>
        <p:spPr>
          <a:xfrm>
            <a:off x="457199" y="351191"/>
            <a:ext cx="11277601" cy="973138"/>
          </a:xfrm>
        </p:spPr>
        <p:txBody>
          <a:bodyPr>
            <a:normAutofit/>
          </a:bodyPr>
          <a:lstStyle/>
          <a:p>
            <a:r>
              <a:rPr lang="en-US" dirty="0"/>
              <a:t>Best practices: adding slides from other presentations</a:t>
            </a:r>
          </a:p>
        </p:txBody>
      </p:sp>
    </p:spTree>
    <p:extLst>
      <p:ext uri="{BB962C8B-B14F-4D97-AF65-F5344CB8AC3E}">
        <p14:creationId xmlns:p14="http://schemas.microsoft.com/office/powerpoint/2010/main" val="3627291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77">
            <a:extLst>
              <a:ext uri="{FF2B5EF4-FFF2-40B4-BE49-F238E27FC236}">
                <a16:creationId xmlns:a16="http://schemas.microsoft.com/office/drawing/2014/main" id="{ED34E6E2-F1BC-FA47-9AC3-B436C8D0EB9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628079" y="1895815"/>
            <a:ext cx="1135652" cy="808722"/>
          </a:xfrm>
          <a:prstGeom prst="rect">
            <a:avLst/>
          </a:prstGeom>
        </p:spPr>
      </p:pic>
      <p:sp>
        <p:nvSpPr>
          <p:cNvPr id="21" name="Rectangle 20">
            <a:extLst>
              <a:ext uri="{FF2B5EF4-FFF2-40B4-BE49-F238E27FC236}">
                <a16:creationId xmlns:a16="http://schemas.microsoft.com/office/drawing/2014/main" id="{D6F59525-F2C2-B748-BEAF-48863652F814}"/>
              </a:ext>
            </a:extLst>
          </p:cNvPr>
          <p:cNvSpPr/>
          <p:nvPr/>
        </p:nvSpPr>
        <p:spPr>
          <a:xfrm>
            <a:off x="3680279" y="3952769"/>
            <a:ext cx="368579" cy="368579"/>
          </a:xfrm>
          <a:prstGeom prst="rect">
            <a:avLst/>
          </a:prstGeom>
          <a:solidFill>
            <a:schemeClr val="accent4"/>
          </a:solidFill>
          <a:ln w="1524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Rectangle 21">
            <a:extLst>
              <a:ext uri="{FF2B5EF4-FFF2-40B4-BE49-F238E27FC236}">
                <a16:creationId xmlns:a16="http://schemas.microsoft.com/office/drawing/2014/main" id="{7241357A-0A6F-634B-8084-8C87E81770DC}"/>
              </a:ext>
            </a:extLst>
          </p:cNvPr>
          <p:cNvSpPr/>
          <p:nvPr/>
        </p:nvSpPr>
        <p:spPr>
          <a:xfrm>
            <a:off x="756106" y="3952769"/>
            <a:ext cx="368579" cy="368579"/>
          </a:xfrm>
          <a:prstGeom prst="rect">
            <a:avLst/>
          </a:prstGeom>
          <a:solidFill>
            <a:schemeClr val="bg1"/>
          </a:solidFill>
          <a:ln w="1524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Content Placeholder 2">
            <a:extLst>
              <a:ext uri="{FF2B5EF4-FFF2-40B4-BE49-F238E27FC236}">
                <a16:creationId xmlns:a16="http://schemas.microsoft.com/office/drawing/2014/main" id="{11B256F6-1B92-1143-A119-1B158018C3A8}"/>
              </a:ext>
            </a:extLst>
          </p:cNvPr>
          <p:cNvSpPr txBox="1">
            <a:spLocks/>
          </p:cNvSpPr>
          <p:nvPr/>
        </p:nvSpPr>
        <p:spPr bwMode="auto">
          <a:xfrm>
            <a:off x="476523" y="1431925"/>
            <a:ext cx="5178425" cy="1412875"/>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noAutofit/>
          </a:bodyPr>
          <a:lstStyle>
            <a:lvl1pPr marL="0" indent="0" algn="l" rtl="0" eaLnBrk="1" fontAlgn="base" hangingPunct="1">
              <a:lnSpc>
                <a:spcPct val="100000"/>
              </a:lnSpc>
              <a:spcBef>
                <a:spcPts val="0"/>
              </a:spcBef>
              <a:spcAft>
                <a:spcPts val="600"/>
              </a:spcAft>
              <a:buClr>
                <a:schemeClr val="accent1"/>
              </a:buClr>
              <a:buSzPct val="110000"/>
              <a:buFont typeface="Arial" panose="020B0604020202020204" pitchFamily="34" charset="0"/>
              <a:buNone/>
              <a:defRPr sz="2000" b="0" i="0" kern="1200">
                <a:solidFill>
                  <a:schemeClr val="bg1"/>
                </a:solidFill>
                <a:latin typeface="Arial" panose="020B0604020202020204" pitchFamily="34" charset="0"/>
                <a:ea typeface="ＭＳ Ｐゴシック" charset="0"/>
                <a:cs typeface="Arial" panose="020B0604020202020204" pitchFamily="34" charset="0"/>
              </a:defRPr>
            </a:lvl1pPr>
            <a:lvl2pPr marL="222250" indent="-212725" algn="l" rtl="0" eaLnBrk="1" fontAlgn="base" hangingPunct="1">
              <a:lnSpc>
                <a:spcPct val="100000"/>
              </a:lnSpc>
              <a:spcBef>
                <a:spcPts val="0"/>
              </a:spcBef>
              <a:spcAft>
                <a:spcPts val="600"/>
              </a:spcAft>
              <a:buClr>
                <a:schemeClr val="accent6">
                  <a:lumMod val="50000"/>
                  <a:lumOff val="50000"/>
                </a:schemeClr>
              </a:buClr>
              <a:buSzPct val="110000"/>
              <a:buFont typeface="Arial" panose="020B0604020202020204" pitchFamily="34" charset="0"/>
              <a:buChar char="•"/>
              <a:tabLst/>
              <a:defRPr sz="1800" kern="1200">
                <a:solidFill>
                  <a:schemeClr val="bg1"/>
                </a:solidFill>
                <a:latin typeface="+mj-lt"/>
                <a:ea typeface="ＭＳ Ｐゴシック" charset="0"/>
                <a:cs typeface="HelveticaNeueLT Std"/>
              </a:defRPr>
            </a:lvl2pPr>
            <a:lvl3pPr marL="468000" indent="-226800" algn="l" rtl="0" eaLnBrk="1" fontAlgn="base" hangingPunct="1">
              <a:lnSpc>
                <a:spcPct val="100000"/>
              </a:lnSpc>
              <a:spcBef>
                <a:spcPts val="0"/>
              </a:spcBef>
              <a:spcAft>
                <a:spcPts val="600"/>
              </a:spcAft>
              <a:buClr>
                <a:schemeClr val="accent6">
                  <a:lumMod val="50000"/>
                  <a:lumOff val="50000"/>
                </a:schemeClr>
              </a:buClr>
              <a:buSzPct val="115000"/>
              <a:buFont typeface="Arial" panose="020B0604020202020204" pitchFamily="34" charset="0"/>
              <a:buChar char="•"/>
              <a:defRPr sz="1600" kern="1200">
                <a:solidFill>
                  <a:schemeClr val="bg1"/>
                </a:solidFill>
                <a:latin typeface="+mj-lt"/>
                <a:ea typeface="ＭＳ Ｐゴシック" charset="0"/>
                <a:cs typeface="HelveticaNeueLT Std"/>
              </a:defRPr>
            </a:lvl3pPr>
            <a:lvl4pPr marL="666000" indent="-212400" algn="l" rtl="0" eaLnBrk="1" fontAlgn="base" hangingPunct="1">
              <a:lnSpc>
                <a:spcPct val="100000"/>
              </a:lnSpc>
              <a:spcBef>
                <a:spcPts val="0"/>
              </a:spcBef>
              <a:spcAft>
                <a:spcPts val="600"/>
              </a:spcAft>
              <a:buClr>
                <a:schemeClr val="accent6">
                  <a:lumMod val="50000"/>
                  <a:lumOff val="50000"/>
                </a:schemeClr>
              </a:buClr>
              <a:buSzPct val="85000"/>
              <a:buFont typeface="Arial" panose="020B0604020202020204" pitchFamily="34" charset="0"/>
              <a:buChar char="•"/>
              <a:tabLst/>
              <a:defRPr lang="en-US" sz="1400" kern="1200" dirty="0" smtClean="0">
                <a:solidFill>
                  <a:schemeClr val="bg1"/>
                </a:solidFill>
                <a:latin typeface="+mj-lt"/>
                <a:ea typeface="ＭＳ Ｐゴシック" charset="0"/>
                <a:cs typeface="HelveticaNeueLT Std"/>
              </a:defRPr>
            </a:lvl4pPr>
            <a:lvl5pPr marL="666000" indent="-212400" algn="l" rtl="0" eaLnBrk="1" fontAlgn="base" hangingPunct="1">
              <a:lnSpc>
                <a:spcPct val="100000"/>
              </a:lnSpc>
              <a:spcBef>
                <a:spcPts val="0"/>
              </a:spcBef>
              <a:spcAft>
                <a:spcPts val="600"/>
              </a:spcAft>
              <a:buClr>
                <a:schemeClr val="accent1"/>
              </a:buClr>
              <a:buSzPct val="85000"/>
              <a:buFont typeface="Arial" panose="020B0604020202020204" pitchFamily="34" charset="0"/>
              <a:buChar char="•"/>
              <a:tabLst/>
              <a:defRPr lang="en-US" sz="1400" kern="1200" dirty="0" smtClean="0">
                <a:solidFill>
                  <a:schemeClr val="tx1"/>
                </a:solidFill>
                <a:latin typeface="+mj-lt"/>
                <a:ea typeface="ＭＳ Ｐゴシック" charset="0"/>
                <a:cs typeface="HelveticaNeueLT Std"/>
              </a:defRPr>
            </a:lvl5pPr>
            <a:lvl6pPr marL="666000" indent="-212400" algn="l" defTabSz="1219124" rtl="0" eaLnBrk="1" latinLnBrk="0" hangingPunct="1">
              <a:lnSpc>
                <a:spcPct val="100000"/>
              </a:lnSpc>
              <a:spcBef>
                <a:spcPts val="0"/>
              </a:spcBef>
              <a:spcAft>
                <a:spcPts val="600"/>
              </a:spcAft>
              <a:buClr>
                <a:schemeClr val="accent1"/>
              </a:buClr>
              <a:buSzPct val="85000"/>
              <a:buFont typeface="Arial" panose="020B0604020202020204" pitchFamily="34" charset="0"/>
              <a:buChar char="•"/>
              <a:tabLst/>
              <a:defRPr lang="en-US" sz="1400" kern="1200" dirty="0" smtClean="0">
                <a:solidFill>
                  <a:schemeClr val="tx1"/>
                </a:solidFill>
                <a:latin typeface="Arial" pitchFamily="34" charset="0"/>
                <a:ea typeface="+mn-ea"/>
                <a:cs typeface="Arial" pitchFamily="34" charset="0"/>
              </a:defRPr>
            </a:lvl6pPr>
            <a:lvl7pPr marL="666000" indent="-212400" algn="l" defTabSz="1219124" rtl="0" eaLnBrk="1" latinLnBrk="0" hangingPunct="1">
              <a:lnSpc>
                <a:spcPct val="100000"/>
              </a:lnSpc>
              <a:spcBef>
                <a:spcPts val="0"/>
              </a:spcBef>
              <a:spcAft>
                <a:spcPts val="600"/>
              </a:spcAft>
              <a:buClr>
                <a:schemeClr val="accent1"/>
              </a:buClr>
              <a:buSzPct val="85000"/>
              <a:buFont typeface="Arial" panose="020B0604020202020204" pitchFamily="34" charset="0"/>
              <a:buChar char="•"/>
              <a:tabLst/>
              <a:defRPr lang="en-US" sz="1400" kern="1200" baseline="0" dirty="0">
                <a:solidFill>
                  <a:schemeClr val="tx1"/>
                </a:solidFill>
                <a:latin typeface="Arial" pitchFamily="34" charset="0"/>
                <a:ea typeface="+mn-ea"/>
                <a:cs typeface="Arial" pitchFamily="34" charset="0"/>
              </a:defRPr>
            </a:lvl7pPr>
            <a:lvl8pPr marL="666000" indent="-212400" algn="l" defTabSz="1219124" rtl="0" eaLnBrk="1" latinLnBrk="0" hangingPunct="1">
              <a:lnSpc>
                <a:spcPct val="100000"/>
              </a:lnSpc>
              <a:spcBef>
                <a:spcPts val="0"/>
              </a:spcBef>
              <a:spcAft>
                <a:spcPts val="600"/>
              </a:spcAft>
              <a:buClr>
                <a:schemeClr val="accent1"/>
              </a:buClr>
              <a:buSzPct val="85000"/>
              <a:buFont typeface="Arial" panose="020B0604020202020204" pitchFamily="34" charset="0"/>
              <a:buChar char="•"/>
              <a:defRPr lang="en-US" sz="1400" kern="1200" baseline="0" dirty="0" smtClean="0">
                <a:solidFill>
                  <a:schemeClr val="tx1"/>
                </a:solidFill>
                <a:latin typeface="Arial" pitchFamily="34" charset="0"/>
                <a:ea typeface="+mn-ea"/>
                <a:cs typeface="Arial" pitchFamily="34" charset="0"/>
              </a:defRPr>
            </a:lvl8pPr>
            <a:lvl9pPr marL="666000" indent="-212400" algn="l" defTabSz="1219124" rtl="0" eaLnBrk="1" latinLnBrk="0" hangingPunct="1">
              <a:lnSpc>
                <a:spcPct val="100000"/>
              </a:lnSpc>
              <a:spcBef>
                <a:spcPts val="0"/>
              </a:spcBef>
              <a:spcAft>
                <a:spcPts val="600"/>
              </a:spcAft>
              <a:buClr>
                <a:schemeClr val="accent1"/>
              </a:buClr>
              <a:buSzPct val="85000"/>
              <a:buFont typeface="Arial" panose="020B0604020202020204" pitchFamily="34" charset="0"/>
              <a:buChar char="•"/>
              <a:defRPr lang="en-US" sz="1400" kern="1200" baseline="0" dirty="0" smtClean="0">
                <a:solidFill>
                  <a:schemeClr val="tx1"/>
                </a:solidFill>
                <a:latin typeface="Arial" pitchFamily="34" charset="0"/>
                <a:ea typeface="+mn-ea"/>
                <a:cs typeface="Arial" pitchFamily="34" charset="0"/>
              </a:defRPr>
            </a:lvl9pPr>
          </a:lstStyle>
          <a:p>
            <a:pPr marL="0" lvl="1" indent="0">
              <a:buFont typeface="Arial" panose="020B0604020202020204" pitchFamily="34" charset="0"/>
              <a:buNone/>
            </a:pPr>
            <a:r>
              <a:rPr lang="en-CA" b="1">
                <a:solidFill>
                  <a:schemeClr val="tx1"/>
                </a:solidFill>
                <a:latin typeface="Arial" panose="020B0604020202020204" pitchFamily="34" charset="0"/>
                <a:cs typeface="Arial" panose="020B0604020202020204" pitchFamily="34" charset="0"/>
              </a:rPr>
              <a:t>Where are the theme colors?</a:t>
            </a:r>
          </a:p>
          <a:p>
            <a:pPr marL="0" lvl="2" indent="0">
              <a:buFont typeface="Arial" panose="020B0604020202020204" pitchFamily="34" charset="0"/>
              <a:buNone/>
            </a:pPr>
            <a:r>
              <a:rPr lang="en-CA">
                <a:solidFill>
                  <a:schemeClr val="tx1"/>
                </a:solidFill>
                <a:latin typeface="Arial" panose="020B0604020202020204" pitchFamily="34" charset="0"/>
                <a:cs typeface="Arial" panose="020B0604020202020204" pitchFamily="34" charset="0"/>
              </a:rPr>
              <a:t>You can find the theme colors in any color-related dropdown menu (for example:</a:t>
            </a:r>
            <a:br>
              <a:rPr lang="en-CA">
                <a:solidFill>
                  <a:schemeClr val="tx1"/>
                </a:solidFill>
                <a:latin typeface="Arial" panose="020B0604020202020204" pitchFamily="34" charset="0"/>
                <a:cs typeface="Arial" panose="020B0604020202020204" pitchFamily="34" charset="0"/>
              </a:rPr>
            </a:br>
            <a:r>
              <a:rPr lang="en-CA">
                <a:solidFill>
                  <a:schemeClr val="tx1"/>
                </a:solidFill>
                <a:latin typeface="Arial" panose="020B0604020202020204" pitchFamily="34" charset="0"/>
                <a:cs typeface="Arial" panose="020B0604020202020204" pitchFamily="34" charset="0"/>
              </a:rPr>
              <a:t>Font color, shape fill, and shape outline).</a:t>
            </a:r>
          </a:p>
        </p:txBody>
      </p:sp>
      <p:grpSp>
        <p:nvGrpSpPr>
          <p:cNvPr id="25" name="Group 24">
            <a:extLst>
              <a:ext uri="{FF2B5EF4-FFF2-40B4-BE49-F238E27FC236}">
                <a16:creationId xmlns:a16="http://schemas.microsoft.com/office/drawing/2014/main" id="{30B40DDE-0CC2-3B42-9D74-A8C4F6E84A7E}"/>
              </a:ext>
            </a:extLst>
          </p:cNvPr>
          <p:cNvGrpSpPr/>
          <p:nvPr/>
        </p:nvGrpSpPr>
        <p:grpSpPr>
          <a:xfrm>
            <a:off x="6375935" y="1365992"/>
            <a:ext cx="3884171" cy="1363492"/>
            <a:chOff x="-255839" y="2492923"/>
            <a:chExt cx="6351839" cy="2229736"/>
          </a:xfrm>
        </p:grpSpPr>
        <p:grpSp>
          <p:nvGrpSpPr>
            <p:cNvPr id="26" name="Group 25">
              <a:extLst>
                <a:ext uri="{FF2B5EF4-FFF2-40B4-BE49-F238E27FC236}">
                  <a16:creationId xmlns:a16="http://schemas.microsoft.com/office/drawing/2014/main" id="{5A25BCC3-2A99-204F-9D5B-5ED468F38F70}"/>
                </a:ext>
              </a:extLst>
            </p:cNvPr>
            <p:cNvGrpSpPr/>
            <p:nvPr/>
          </p:nvGrpSpPr>
          <p:grpSpPr>
            <a:xfrm>
              <a:off x="-204179" y="2492923"/>
              <a:ext cx="6300179" cy="1031714"/>
              <a:chOff x="-204179" y="2419350"/>
              <a:chExt cx="6300179" cy="1031714"/>
            </a:xfrm>
          </p:grpSpPr>
          <p:pic>
            <p:nvPicPr>
              <p:cNvPr id="30" name="Picture 29">
                <a:extLst>
                  <a:ext uri="{FF2B5EF4-FFF2-40B4-BE49-F238E27FC236}">
                    <a16:creationId xmlns:a16="http://schemas.microsoft.com/office/drawing/2014/main" id="{448B3767-47D5-F04E-8F80-2F8E3F8A21B9}"/>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04179" y="2419350"/>
                <a:ext cx="6300179" cy="691713"/>
              </a:xfrm>
              <a:prstGeom prst="rect">
                <a:avLst/>
              </a:prstGeom>
            </p:spPr>
          </p:pic>
          <p:cxnSp>
            <p:nvCxnSpPr>
              <p:cNvPr id="31" name="Straight Arrow Connector 30">
                <a:extLst>
                  <a:ext uri="{FF2B5EF4-FFF2-40B4-BE49-F238E27FC236}">
                    <a16:creationId xmlns:a16="http://schemas.microsoft.com/office/drawing/2014/main" id="{5794B387-EC48-1848-8177-881104038736}"/>
                  </a:ext>
                </a:extLst>
              </p:cNvPr>
              <p:cNvCxnSpPr>
                <a:cxnSpLocks/>
              </p:cNvCxnSpPr>
              <p:nvPr/>
            </p:nvCxnSpPr>
            <p:spPr>
              <a:xfrm>
                <a:off x="4866288" y="2845468"/>
                <a:ext cx="0" cy="605596"/>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Rounded Rectangle 26">
              <a:extLst>
                <a:ext uri="{FF2B5EF4-FFF2-40B4-BE49-F238E27FC236}">
                  <a16:creationId xmlns:a16="http://schemas.microsoft.com/office/drawing/2014/main" id="{5B2DDFD7-8B37-0748-AD21-0CA9E41C0D90}"/>
                </a:ext>
              </a:extLst>
            </p:cNvPr>
            <p:cNvSpPr/>
            <p:nvPr/>
          </p:nvSpPr>
          <p:spPr>
            <a:xfrm>
              <a:off x="4805266" y="2733870"/>
              <a:ext cx="307910" cy="186612"/>
            </a:xfrm>
            <a:prstGeom prst="roundRect">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sp>
          <p:nvSpPr>
            <p:cNvPr id="28" name="Content Placeholder 2">
              <a:extLst>
                <a:ext uri="{FF2B5EF4-FFF2-40B4-BE49-F238E27FC236}">
                  <a16:creationId xmlns:a16="http://schemas.microsoft.com/office/drawing/2014/main" id="{56B84F89-3BDA-4E4C-8873-461ABC7FECF2}"/>
                </a:ext>
              </a:extLst>
            </p:cNvPr>
            <p:cNvSpPr txBox="1">
              <a:spLocks/>
            </p:cNvSpPr>
            <p:nvPr/>
          </p:nvSpPr>
          <p:spPr bwMode="auto">
            <a:xfrm>
              <a:off x="-255839" y="3824249"/>
              <a:ext cx="3548092" cy="89841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0" indent="0" algn="l" rtl="0" eaLnBrk="1" fontAlgn="base" hangingPunct="1">
                <a:lnSpc>
                  <a:spcPct val="90000"/>
                </a:lnSpc>
                <a:spcBef>
                  <a:spcPts val="800"/>
                </a:spcBef>
                <a:spcAft>
                  <a:spcPts val="300"/>
                </a:spcAft>
                <a:buClr>
                  <a:schemeClr val="accent2"/>
                </a:buClr>
                <a:buFont typeface="System Font Regular"/>
                <a:buNone/>
                <a:defRPr sz="1800" b="0" i="0" kern="1200">
                  <a:solidFill>
                    <a:schemeClr val="tx1"/>
                  </a:solidFill>
                  <a:latin typeface="Arial" panose="020B0604020202020204" pitchFamily="34" charset="0"/>
                  <a:ea typeface="ＭＳ Ｐゴシック" charset="0"/>
                  <a:cs typeface="Arial" panose="020B0604020202020204" pitchFamily="34" charset="0"/>
                </a:defRPr>
              </a:lvl1pPr>
              <a:lvl2pPr marL="213750" indent="-213750" algn="l" rtl="0" eaLnBrk="1" fontAlgn="base" hangingPunct="1">
                <a:lnSpc>
                  <a:spcPct val="90000"/>
                </a:lnSpc>
                <a:spcBef>
                  <a:spcPts val="0"/>
                </a:spcBef>
                <a:spcAft>
                  <a:spcPct val="0"/>
                </a:spcAft>
                <a:buClr>
                  <a:schemeClr val="accent2"/>
                </a:buClr>
                <a:buSzPct val="110000"/>
                <a:buFont typeface="Arial" panose="020B0604020202020204" pitchFamily="34" charset="0"/>
                <a:buChar char="•"/>
                <a:defRPr sz="1600" kern="1200">
                  <a:solidFill>
                    <a:schemeClr val="tx1"/>
                  </a:solidFill>
                  <a:latin typeface="+mj-lt"/>
                  <a:ea typeface="ＭＳ Ｐゴシック" charset="0"/>
                  <a:cs typeface="HelveticaNeueLT Std"/>
                </a:defRPr>
              </a:lvl2pPr>
              <a:lvl3pPr marL="213750" indent="-213750" algn="l" rtl="0" eaLnBrk="1" fontAlgn="base" hangingPunct="1">
                <a:lnSpc>
                  <a:spcPct val="100000"/>
                </a:lnSpc>
                <a:spcBef>
                  <a:spcPts val="200"/>
                </a:spcBef>
                <a:spcAft>
                  <a:spcPct val="0"/>
                </a:spcAft>
                <a:buClr>
                  <a:schemeClr val="accent2"/>
                </a:buClr>
                <a:buSzPct val="135000"/>
                <a:buFont typeface="Arial" panose="020B0604020202020204" pitchFamily="34" charset="0"/>
                <a:buChar char="•"/>
                <a:defRPr sz="1600" kern="1200">
                  <a:solidFill>
                    <a:schemeClr val="tx1"/>
                  </a:solidFill>
                  <a:latin typeface="+mj-lt"/>
                  <a:ea typeface="ＭＳ Ｐゴシック" charset="0"/>
                  <a:cs typeface="HelveticaNeueLT Std"/>
                </a:defRPr>
              </a:lvl3pPr>
              <a:lvl4pPr marL="429750" indent="-213750" algn="l" rtl="0" eaLnBrk="1" fontAlgn="base" hangingPunct="1">
                <a:lnSpc>
                  <a:spcPct val="100000"/>
                </a:lnSpc>
                <a:spcBef>
                  <a:spcPts val="200"/>
                </a:spcBef>
                <a:spcAft>
                  <a:spcPct val="0"/>
                </a:spcAft>
                <a:buClr>
                  <a:schemeClr val="accent2"/>
                </a:buClr>
                <a:buSzPct val="100000"/>
                <a:buFont typeface="Arial Unicode MS" panose="020B0604020202020204" pitchFamily="34" charset="-128"/>
                <a:buChar char="￮"/>
                <a:defRPr lang="en-US" sz="1400" kern="1200" dirty="0" smtClean="0">
                  <a:solidFill>
                    <a:schemeClr val="tx1"/>
                  </a:solidFill>
                  <a:latin typeface="+mj-lt"/>
                  <a:ea typeface="ＭＳ Ｐゴシック" charset="0"/>
                  <a:cs typeface="HelveticaNeueLT Std"/>
                </a:defRPr>
              </a:lvl4pPr>
              <a:lvl5pPr marL="684000" indent="-216000" algn="l" rtl="0" eaLnBrk="1" fontAlgn="base" hangingPunct="1">
                <a:lnSpc>
                  <a:spcPct val="100000"/>
                </a:lnSpc>
                <a:spcBef>
                  <a:spcPts val="200"/>
                </a:spcBef>
                <a:spcAft>
                  <a:spcPct val="0"/>
                </a:spcAft>
                <a:buClr>
                  <a:schemeClr val="accent2"/>
                </a:buClr>
                <a:buSzPct val="85000"/>
                <a:buFont typeface="STIXGeneral-Regular" pitchFamily="2" charset="2"/>
                <a:buChar char="⎯"/>
                <a:defRPr lang="en-US" sz="1400" kern="1200" dirty="0" smtClean="0">
                  <a:solidFill>
                    <a:schemeClr val="tx1"/>
                  </a:solidFill>
                  <a:latin typeface="+mj-lt"/>
                  <a:ea typeface="ＭＳ Ｐゴシック" charset="0"/>
                  <a:cs typeface="HelveticaNeueLT Std"/>
                </a:defRPr>
              </a:lvl5pPr>
              <a:lvl6pPr marL="684000" indent="-216000" algn="l" defTabSz="1219124" rtl="0" eaLnBrk="1" latinLnBrk="0" hangingPunct="1">
                <a:lnSpc>
                  <a:spcPct val="100000"/>
                </a:lnSpc>
                <a:spcBef>
                  <a:spcPts val="200"/>
                </a:spcBef>
                <a:buClr>
                  <a:schemeClr val="accent2"/>
                </a:buClr>
                <a:buFont typeface="STIXGeneral-Regular" pitchFamily="2" charset="2"/>
                <a:buChar char="⎯"/>
                <a:defRPr lang="en-US" sz="1400" kern="1200" dirty="0" smtClean="0">
                  <a:solidFill>
                    <a:schemeClr val="tx1"/>
                  </a:solidFill>
                  <a:latin typeface="Arial" pitchFamily="34" charset="0"/>
                  <a:ea typeface="+mn-ea"/>
                  <a:cs typeface="Arial" pitchFamily="34" charset="0"/>
                </a:defRPr>
              </a:lvl6pPr>
              <a:lvl7pPr marL="684000" indent="-2160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7pPr>
              <a:lvl8pPr marL="684000" indent="-2160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8pPr>
              <a:lvl9pPr marL="684000" indent="-2160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9pPr>
            </a:lstStyle>
            <a:p>
              <a:pPr marL="0" lvl="1" indent="0">
                <a:buFont typeface="Arial" panose="020B0604020202020204" pitchFamily="34" charset="0"/>
                <a:buNone/>
              </a:pPr>
              <a:r>
                <a:rPr lang="en-CA" sz="1100">
                  <a:latin typeface="Arial" panose="020B0604020202020204" pitchFamily="34" charset="0"/>
                  <a:cs typeface="Arial" panose="020B0604020202020204" pitchFamily="34" charset="0"/>
                </a:rPr>
                <a:t>PowerPoint automatically provides brighter and darker versions of the theme colors.</a:t>
              </a:r>
            </a:p>
          </p:txBody>
        </p:sp>
        <p:sp>
          <p:nvSpPr>
            <p:cNvPr id="29" name="Left Bracket 28">
              <a:extLst>
                <a:ext uri="{FF2B5EF4-FFF2-40B4-BE49-F238E27FC236}">
                  <a16:creationId xmlns:a16="http://schemas.microsoft.com/office/drawing/2014/main" id="{2E156902-7682-714B-AA5E-C2651B85A0F1}"/>
                </a:ext>
              </a:extLst>
            </p:cNvPr>
            <p:cNvSpPr/>
            <p:nvPr/>
          </p:nvSpPr>
          <p:spPr>
            <a:xfrm>
              <a:off x="3159249" y="3907501"/>
              <a:ext cx="122012" cy="792682"/>
            </a:xfrm>
            <a:prstGeom prst="leftBracket">
              <a:avLst>
                <a:gd name="adj" fmla="val 24393"/>
              </a:avLst>
            </a:prstGeom>
            <a:ln w="12700">
              <a:solidFill>
                <a:schemeClr val="bg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a:p>
          </p:txBody>
        </p:sp>
      </p:grpSp>
      <p:sp>
        <p:nvSpPr>
          <p:cNvPr id="32" name="Left Bracket 31">
            <a:extLst>
              <a:ext uri="{FF2B5EF4-FFF2-40B4-BE49-F238E27FC236}">
                <a16:creationId xmlns:a16="http://schemas.microsoft.com/office/drawing/2014/main" id="{13F4A7E0-E686-884B-BF00-8A06D9B6375F}"/>
              </a:ext>
            </a:extLst>
          </p:cNvPr>
          <p:cNvSpPr/>
          <p:nvPr/>
        </p:nvSpPr>
        <p:spPr>
          <a:xfrm rot="16200000">
            <a:off x="1487024" y="3711843"/>
            <a:ext cx="150290" cy="1628780"/>
          </a:xfrm>
          <a:prstGeom prst="leftBracket">
            <a:avLst>
              <a:gd name="adj" fmla="val 24393"/>
            </a:avLst>
          </a:prstGeom>
          <a:ln w="12700">
            <a:solidFill>
              <a:schemeClr val="bg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Left Bracket 32">
            <a:extLst>
              <a:ext uri="{FF2B5EF4-FFF2-40B4-BE49-F238E27FC236}">
                <a16:creationId xmlns:a16="http://schemas.microsoft.com/office/drawing/2014/main" id="{1B6F8E91-869F-3B4B-8FF9-2F4ABA50EEAF}"/>
              </a:ext>
            </a:extLst>
          </p:cNvPr>
          <p:cNvSpPr/>
          <p:nvPr/>
        </p:nvSpPr>
        <p:spPr>
          <a:xfrm rot="16200000">
            <a:off x="3163523" y="3720077"/>
            <a:ext cx="150292" cy="1612312"/>
          </a:xfrm>
          <a:prstGeom prst="leftBracket">
            <a:avLst>
              <a:gd name="adj" fmla="val 24393"/>
            </a:avLst>
          </a:prstGeom>
          <a:ln w="12700">
            <a:solidFill>
              <a:schemeClr val="bg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Content Placeholder 2">
            <a:extLst>
              <a:ext uri="{FF2B5EF4-FFF2-40B4-BE49-F238E27FC236}">
                <a16:creationId xmlns:a16="http://schemas.microsoft.com/office/drawing/2014/main" id="{7846120A-E9B8-1A43-A27B-7FF06D043B14}"/>
              </a:ext>
            </a:extLst>
          </p:cNvPr>
          <p:cNvSpPr txBox="1">
            <a:spLocks/>
          </p:cNvSpPr>
          <p:nvPr/>
        </p:nvSpPr>
        <p:spPr bwMode="auto">
          <a:xfrm>
            <a:off x="747778" y="4918845"/>
            <a:ext cx="1574284" cy="86793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0" indent="0" algn="l" rtl="0" eaLnBrk="1" fontAlgn="base" hangingPunct="1">
              <a:lnSpc>
                <a:spcPct val="90000"/>
              </a:lnSpc>
              <a:spcBef>
                <a:spcPts val="800"/>
              </a:spcBef>
              <a:spcAft>
                <a:spcPts val="300"/>
              </a:spcAft>
              <a:buClr>
                <a:schemeClr val="accent2"/>
              </a:buClr>
              <a:buFont typeface="System Font Regular"/>
              <a:buNone/>
              <a:defRPr sz="1800" b="0" i="0" kern="1200">
                <a:solidFill>
                  <a:schemeClr val="tx1"/>
                </a:solidFill>
                <a:latin typeface="Arial" panose="020B0604020202020204" pitchFamily="34" charset="0"/>
                <a:ea typeface="ＭＳ Ｐゴシック" charset="0"/>
                <a:cs typeface="Arial" panose="020B0604020202020204" pitchFamily="34" charset="0"/>
              </a:defRPr>
            </a:lvl1pPr>
            <a:lvl2pPr marL="213750" indent="-213750" algn="l" rtl="0" eaLnBrk="1" fontAlgn="base" hangingPunct="1">
              <a:lnSpc>
                <a:spcPct val="90000"/>
              </a:lnSpc>
              <a:spcBef>
                <a:spcPts val="0"/>
              </a:spcBef>
              <a:spcAft>
                <a:spcPct val="0"/>
              </a:spcAft>
              <a:buClr>
                <a:schemeClr val="accent2"/>
              </a:buClr>
              <a:buSzPct val="110000"/>
              <a:buFont typeface="Arial" panose="020B0604020202020204" pitchFamily="34" charset="0"/>
              <a:buChar char="•"/>
              <a:defRPr sz="1600" kern="1200">
                <a:solidFill>
                  <a:schemeClr val="tx1"/>
                </a:solidFill>
                <a:latin typeface="+mj-lt"/>
                <a:ea typeface="ＭＳ Ｐゴシック" charset="0"/>
                <a:cs typeface="HelveticaNeueLT Std"/>
              </a:defRPr>
            </a:lvl2pPr>
            <a:lvl3pPr marL="213750" indent="-213750" algn="l" rtl="0" eaLnBrk="1" fontAlgn="base" hangingPunct="1">
              <a:lnSpc>
                <a:spcPct val="100000"/>
              </a:lnSpc>
              <a:spcBef>
                <a:spcPts val="200"/>
              </a:spcBef>
              <a:spcAft>
                <a:spcPct val="0"/>
              </a:spcAft>
              <a:buClr>
                <a:schemeClr val="accent2"/>
              </a:buClr>
              <a:buSzPct val="135000"/>
              <a:buFont typeface="Arial" panose="020B0604020202020204" pitchFamily="34" charset="0"/>
              <a:buChar char="•"/>
              <a:defRPr sz="1600" kern="1200">
                <a:solidFill>
                  <a:schemeClr val="tx1"/>
                </a:solidFill>
                <a:latin typeface="+mj-lt"/>
                <a:ea typeface="ＭＳ Ｐゴシック" charset="0"/>
                <a:cs typeface="HelveticaNeueLT Std"/>
              </a:defRPr>
            </a:lvl3pPr>
            <a:lvl4pPr marL="429750" indent="-213750" algn="l" rtl="0" eaLnBrk="1" fontAlgn="base" hangingPunct="1">
              <a:lnSpc>
                <a:spcPct val="100000"/>
              </a:lnSpc>
              <a:spcBef>
                <a:spcPts val="200"/>
              </a:spcBef>
              <a:spcAft>
                <a:spcPct val="0"/>
              </a:spcAft>
              <a:buClr>
                <a:schemeClr val="accent2"/>
              </a:buClr>
              <a:buSzPct val="100000"/>
              <a:buFont typeface="Arial Unicode MS" panose="020B0604020202020204" pitchFamily="34" charset="-128"/>
              <a:buChar char="￮"/>
              <a:defRPr lang="en-US" sz="1400" kern="1200" dirty="0" smtClean="0">
                <a:solidFill>
                  <a:schemeClr val="tx1"/>
                </a:solidFill>
                <a:latin typeface="+mj-lt"/>
                <a:ea typeface="ＭＳ Ｐゴシック" charset="0"/>
                <a:cs typeface="HelveticaNeueLT Std"/>
              </a:defRPr>
            </a:lvl4pPr>
            <a:lvl5pPr marL="684000" indent="-216000" algn="l" rtl="0" eaLnBrk="1" fontAlgn="base" hangingPunct="1">
              <a:lnSpc>
                <a:spcPct val="100000"/>
              </a:lnSpc>
              <a:spcBef>
                <a:spcPts val="200"/>
              </a:spcBef>
              <a:spcAft>
                <a:spcPct val="0"/>
              </a:spcAft>
              <a:buClr>
                <a:schemeClr val="accent2"/>
              </a:buClr>
              <a:buSzPct val="85000"/>
              <a:buFont typeface="STIXGeneral-Regular" pitchFamily="2" charset="2"/>
              <a:buChar char="⎯"/>
              <a:defRPr lang="en-US" sz="1400" kern="1200" dirty="0" smtClean="0">
                <a:solidFill>
                  <a:schemeClr val="tx1"/>
                </a:solidFill>
                <a:latin typeface="+mj-lt"/>
                <a:ea typeface="ＭＳ Ｐゴシック" charset="0"/>
                <a:cs typeface="HelveticaNeueLT Std"/>
              </a:defRPr>
            </a:lvl5pPr>
            <a:lvl6pPr marL="684000" indent="-216000" algn="l" defTabSz="1219124" rtl="0" eaLnBrk="1" latinLnBrk="0" hangingPunct="1">
              <a:lnSpc>
                <a:spcPct val="100000"/>
              </a:lnSpc>
              <a:spcBef>
                <a:spcPts val="200"/>
              </a:spcBef>
              <a:buClr>
                <a:schemeClr val="accent2"/>
              </a:buClr>
              <a:buFont typeface="STIXGeneral-Regular" pitchFamily="2" charset="2"/>
              <a:buChar char="⎯"/>
              <a:defRPr lang="en-US" sz="1400" kern="1200" dirty="0" smtClean="0">
                <a:solidFill>
                  <a:schemeClr val="tx1"/>
                </a:solidFill>
                <a:latin typeface="Arial" pitchFamily="34" charset="0"/>
                <a:ea typeface="+mn-ea"/>
                <a:cs typeface="Arial" pitchFamily="34" charset="0"/>
              </a:defRPr>
            </a:lvl6pPr>
            <a:lvl7pPr marL="684000" indent="-2160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7pPr>
            <a:lvl8pPr marL="684000" indent="-2160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8pPr>
            <a:lvl9pPr marL="684000" indent="-2160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9pPr>
          </a:lstStyle>
          <a:p>
            <a:pPr marL="0" lvl="1" indent="0">
              <a:buFont typeface="Arial" panose="020B0604020202020204" pitchFamily="34" charset="0"/>
              <a:buNone/>
            </a:pPr>
            <a:r>
              <a:rPr lang="en-CA" sz="1400" b="1">
                <a:latin typeface="Arial" panose="020B0604020202020204" pitchFamily="34" charset="0"/>
                <a:cs typeface="Arial" panose="020B0604020202020204" pitchFamily="34" charset="0"/>
              </a:rPr>
              <a:t>Basic colors</a:t>
            </a:r>
            <a:br>
              <a:rPr lang="en-CA" sz="1400">
                <a:latin typeface="Arial" panose="020B0604020202020204" pitchFamily="34" charset="0"/>
                <a:cs typeface="Arial" panose="020B0604020202020204" pitchFamily="34" charset="0"/>
              </a:rPr>
            </a:br>
            <a:r>
              <a:rPr lang="en-CA" sz="1400">
                <a:latin typeface="Arial" panose="020B0604020202020204" pitchFamily="34" charset="0"/>
                <a:cs typeface="Arial" panose="020B0604020202020204" pitchFamily="34" charset="0"/>
              </a:rPr>
              <a:t>White, Black,</a:t>
            </a:r>
            <a:br>
              <a:rPr lang="en-CA" sz="1400">
                <a:latin typeface="Arial" panose="020B0604020202020204" pitchFamily="34" charset="0"/>
                <a:cs typeface="Arial" panose="020B0604020202020204" pitchFamily="34" charset="0"/>
              </a:rPr>
            </a:br>
            <a:r>
              <a:rPr lang="en-CA" sz="1400">
                <a:latin typeface="Arial" panose="020B0604020202020204" pitchFamily="34" charset="0"/>
                <a:cs typeface="Arial" panose="020B0604020202020204" pitchFamily="34" charset="0"/>
              </a:rPr>
              <a:t>Light Grey, Dark Grey</a:t>
            </a:r>
          </a:p>
        </p:txBody>
      </p:sp>
      <p:sp>
        <p:nvSpPr>
          <p:cNvPr id="35" name="Content Placeholder 2">
            <a:extLst>
              <a:ext uri="{FF2B5EF4-FFF2-40B4-BE49-F238E27FC236}">
                <a16:creationId xmlns:a16="http://schemas.microsoft.com/office/drawing/2014/main" id="{AB65844C-1C33-444A-A5CC-0D5B17C05163}"/>
              </a:ext>
            </a:extLst>
          </p:cNvPr>
          <p:cNvSpPr txBox="1">
            <a:spLocks/>
          </p:cNvSpPr>
          <p:nvPr/>
        </p:nvSpPr>
        <p:spPr bwMode="auto">
          <a:xfrm>
            <a:off x="2474800" y="4918845"/>
            <a:ext cx="1477160" cy="86793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0" indent="0" algn="l" rtl="0" eaLnBrk="1" fontAlgn="base" hangingPunct="1">
              <a:lnSpc>
                <a:spcPct val="90000"/>
              </a:lnSpc>
              <a:spcBef>
                <a:spcPts val="800"/>
              </a:spcBef>
              <a:spcAft>
                <a:spcPts val="300"/>
              </a:spcAft>
              <a:buClr>
                <a:schemeClr val="accent2"/>
              </a:buClr>
              <a:buFont typeface="System Font Regular"/>
              <a:buNone/>
              <a:defRPr sz="1800" b="0" i="0" kern="1200">
                <a:solidFill>
                  <a:schemeClr val="tx1"/>
                </a:solidFill>
                <a:latin typeface="Arial" panose="020B0604020202020204" pitchFamily="34" charset="0"/>
                <a:ea typeface="ＭＳ Ｐゴシック" charset="0"/>
                <a:cs typeface="Arial" panose="020B0604020202020204" pitchFamily="34" charset="0"/>
              </a:defRPr>
            </a:lvl1pPr>
            <a:lvl2pPr marL="213750" indent="-213750" algn="l" rtl="0" eaLnBrk="1" fontAlgn="base" hangingPunct="1">
              <a:lnSpc>
                <a:spcPct val="90000"/>
              </a:lnSpc>
              <a:spcBef>
                <a:spcPts val="0"/>
              </a:spcBef>
              <a:spcAft>
                <a:spcPct val="0"/>
              </a:spcAft>
              <a:buClr>
                <a:schemeClr val="accent2"/>
              </a:buClr>
              <a:buSzPct val="110000"/>
              <a:buFont typeface="Arial" panose="020B0604020202020204" pitchFamily="34" charset="0"/>
              <a:buChar char="•"/>
              <a:defRPr sz="1600" kern="1200">
                <a:solidFill>
                  <a:schemeClr val="tx1"/>
                </a:solidFill>
                <a:latin typeface="+mj-lt"/>
                <a:ea typeface="ＭＳ Ｐゴシック" charset="0"/>
                <a:cs typeface="HelveticaNeueLT Std"/>
              </a:defRPr>
            </a:lvl2pPr>
            <a:lvl3pPr marL="213750" indent="-213750" algn="l" rtl="0" eaLnBrk="1" fontAlgn="base" hangingPunct="1">
              <a:lnSpc>
                <a:spcPct val="100000"/>
              </a:lnSpc>
              <a:spcBef>
                <a:spcPts val="200"/>
              </a:spcBef>
              <a:spcAft>
                <a:spcPct val="0"/>
              </a:spcAft>
              <a:buClr>
                <a:schemeClr val="accent2"/>
              </a:buClr>
              <a:buSzPct val="135000"/>
              <a:buFont typeface="Arial" panose="020B0604020202020204" pitchFamily="34" charset="0"/>
              <a:buChar char="•"/>
              <a:defRPr sz="1600" kern="1200">
                <a:solidFill>
                  <a:schemeClr val="tx1"/>
                </a:solidFill>
                <a:latin typeface="+mj-lt"/>
                <a:ea typeface="ＭＳ Ｐゴシック" charset="0"/>
                <a:cs typeface="HelveticaNeueLT Std"/>
              </a:defRPr>
            </a:lvl3pPr>
            <a:lvl4pPr marL="429750" indent="-213750" algn="l" rtl="0" eaLnBrk="1" fontAlgn="base" hangingPunct="1">
              <a:lnSpc>
                <a:spcPct val="100000"/>
              </a:lnSpc>
              <a:spcBef>
                <a:spcPts val="200"/>
              </a:spcBef>
              <a:spcAft>
                <a:spcPct val="0"/>
              </a:spcAft>
              <a:buClr>
                <a:schemeClr val="accent2"/>
              </a:buClr>
              <a:buSzPct val="100000"/>
              <a:buFont typeface="Arial Unicode MS" panose="020B0604020202020204" pitchFamily="34" charset="-128"/>
              <a:buChar char="￮"/>
              <a:defRPr lang="en-US" sz="1400" kern="1200" dirty="0" smtClean="0">
                <a:solidFill>
                  <a:schemeClr val="tx1"/>
                </a:solidFill>
                <a:latin typeface="+mj-lt"/>
                <a:ea typeface="ＭＳ Ｐゴシック" charset="0"/>
                <a:cs typeface="HelveticaNeueLT Std"/>
              </a:defRPr>
            </a:lvl4pPr>
            <a:lvl5pPr marL="684000" indent="-216000" algn="l" rtl="0" eaLnBrk="1" fontAlgn="base" hangingPunct="1">
              <a:lnSpc>
                <a:spcPct val="100000"/>
              </a:lnSpc>
              <a:spcBef>
                <a:spcPts val="200"/>
              </a:spcBef>
              <a:spcAft>
                <a:spcPct val="0"/>
              </a:spcAft>
              <a:buClr>
                <a:schemeClr val="accent2"/>
              </a:buClr>
              <a:buSzPct val="85000"/>
              <a:buFont typeface="STIXGeneral-Regular" pitchFamily="2" charset="2"/>
              <a:buChar char="⎯"/>
              <a:defRPr lang="en-US" sz="1400" kern="1200" dirty="0" smtClean="0">
                <a:solidFill>
                  <a:schemeClr val="tx1"/>
                </a:solidFill>
                <a:latin typeface="+mj-lt"/>
                <a:ea typeface="ＭＳ Ｐゴシック" charset="0"/>
                <a:cs typeface="HelveticaNeueLT Std"/>
              </a:defRPr>
            </a:lvl5pPr>
            <a:lvl6pPr marL="684000" indent="-216000" algn="l" defTabSz="1219124" rtl="0" eaLnBrk="1" latinLnBrk="0" hangingPunct="1">
              <a:lnSpc>
                <a:spcPct val="100000"/>
              </a:lnSpc>
              <a:spcBef>
                <a:spcPts val="200"/>
              </a:spcBef>
              <a:buClr>
                <a:schemeClr val="accent2"/>
              </a:buClr>
              <a:buFont typeface="STIXGeneral-Regular" pitchFamily="2" charset="2"/>
              <a:buChar char="⎯"/>
              <a:defRPr lang="en-US" sz="1400" kern="1200" dirty="0" smtClean="0">
                <a:solidFill>
                  <a:schemeClr val="tx1"/>
                </a:solidFill>
                <a:latin typeface="Arial" pitchFamily="34" charset="0"/>
                <a:ea typeface="+mn-ea"/>
                <a:cs typeface="Arial" pitchFamily="34" charset="0"/>
              </a:defRPr>
            </a:lvl6pPr>
            <a:lvl7pPr marL="684000" indent="-2160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7pPr>
            <a:lvl8pPr marL="684000" indent="-2160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8pPr>
            <a:lvl9pPr marL="684000" indent="-2160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9pPr>
          </a:lstStyle>
          <a:p>
            <a:pPr marL="0" lvl="1" indent="0">
              <a:buFont typeface="Arial" panose="020B0604020202020204" pitchFamily="34" charset="0"/>
              <a:buNone/>
            </a:pPr>
            <a:r>
              <a:rPr lang="en-CA" sz="1400" b="1">
                <a:latin typeface="Arial" panose="020B0604020202020204" pitchFamily="34" charset="0"/>
                <a:cs typeface="Arial" panose="020B0604020202020204" pitchFamily="34" charset="0"/>
              </a:rPr>
              <a:t>Primary Colors</a:t>
            </a:r>
            <a:br>
              <a:rPr lang="en-CA" sz="1400">
                <a:latin typeface="Arial" panose="020B0604020202020204" pitchFamily="34" charset="0"/>
                <a:cs typeface="Arial" panose="020B0604020202020204" pitchFamily="34" charset="0"/>
              </a:rPr>
            </a:br>
            <a:r>
              <a:rPr lang="en-CA" sz="1400">
                <a:latin typeface="Arial" panose="020B0604020202020204" pitchFamily="34" charset="0"/>
                <a:cs typeface="Arial" panose="020B0604020202020204" pitchFamily="34" charset="0"/>
              </a:rPr>
              <a:t>OT Cobalt, OT Electric, Grey, Light Grey</a:t>
            </a:r>
          </a:p>
        </p:txBody>
      </p:sp>
      <p:cxnSp>
        <p:nvCxnSpPr>
          <p:cNvPr id="36" name="Straight Connector 35">
            <a:extLst>
              <a:ext uri="{FF2B5EF4-FFF2-40B4-BE49-F238E27FC236}">
                <a16:creationId xmlns:a16="http://schemas.microsoft.com/office/drawing/2014/main" id="{8E90AE8D-58CF-A741-812C-0E06DD678963}"/>
              </a:ext>
            </a:extLst>
          </p:cNvPr>
          <p:cNvCxnSpPr>
            <a:cxnSpLocks/>
          </p:cNvCxnSpPr>
          <p:nvPr/>
        </p:nvCxnSpPr>
        <p:spPr>
          <a:xfrm>
            <a:off x="1564325" y="4607261"/>
            <a:ext cx="1346" cy="219196"/>
          </a:xfrm>
          <a:prstGeom prst="line">
            <a:avLst/>
          </a:prstGeom>
          <a:ln w="12700">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A15B483-B771-CE47-8117-065E7E1101FF}"/>
              </a:ext>
            </a:extLst>
          </p:cNvPr>
          <p:cNvCxnSpPr>
            <a:cxnSpLocks/>
          </p:cNvCxnSpPr>
          <p:nvPr/>
        </p:nvCxnSpPr>
        <p:spPr>
          <a:xfrm>
            <a:off x="3263859" y="4607261"/>
            <a:ext cx="1346" cy="219196"/>
          </a:xfrm>
          <a:prstGeom prst="line">
            <a:avLst/>
          </a:prstGeom>
          <a:ln w="12700">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38" name="Content Placeholder 2">
            <a:extLst>
              <a:ext uri="{FF2B5EF4-FFF2-40B4-BE49-F238E27FC236}">
                <a16:creationId xmlns:a16="http://schemas.microsoft.com/office/drawing/2014/main" id="{7ECE6D33-D750-2347-816A-E1FE97F7E2B5}"/>
              </a:ext>
            </a:extLst>
          </p:cNvPr>
          <p:cNvSpPr txBox="1">
            <a:spLocks/>
          </p:cNvSpPr>
          <p:nvPr/>
        </p:nvSpPr>
        <p:spPr bwMode="auto">
          <a:xfrm>
            <a:off x="647008" y="3148359"/>
            <a:ext cx="3844310" cy="480131"/>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0" indent="0" algn="l" rtl="0" eaLnBrk="1" fontAlgn="base" hangingPunct="1">
              <a:lnSpc>
                <a:spcPct val="90000"/>
              </a:lnSpc>
              <a:spcBef>
                <a:spcPts val="800"/>
              </a:spcBef>
              <a:spcAft>
                <a:spcPts val="300"/>
              </a:spcAft>
              <a:buClr>
                <a:schemeClr val="accent2"/>
              </a:buClr>
              <a:buFont typeface="System Font Regular"/>
              <a:buNone/>
              <a:defRPr sz="1800" b="0" i="0" kern="1200">
                <a:solidFill>
                  <a:schemeClr val="tx1"/>
                </a:solidFill>
                <a:latin typeface="Arial" panose="020B0604020202020204" pitchFamily="34" charset="0"/>
                <a:ea typeface="ＭＳ Ｐゴシック" charset="0"/>
                <a:cs typeface="Arial" panose="020B0604020202020204" pitchFamily="34" charset="0"/>
              </a:defRPr>
            </a:lvl1pPr>
            <a:lvl2pPr marL="213750" indent="-213750" algn="l" rtl="0" eaLnBrk="1" fontAlgn="base" hangingPunct="1">
              <a:lnSpc>
                <a:spcPct val="90000"/>
              </a:lnSpc>
              <a:spcBef>
                <a:spcPts val="0"/>
              </a:spcBef>
              <a:spcAft>
                <a:spcPct val="0"/>
              </a:spcAft>
              <a:buClr>
                <a:schemeClr val="accent2"/>
              </a:buClr>
              <a:buSzPct val="110000"/>
              <a:buFont typeface="Arial" panose="020B0604020202020204" pitchFamily="34" charset="0"/>
              <a:buChar char="•"/>
              <a:defRPr sz="1600" kern="1200">
                <a:solidFill>
                  <a:schemeClr val="tx1"/>
                </a:solidFill>
                <a:latin typeface="+mj-lt"/>
                <a:ea typeface="ＭＳ Ｐゴシック" charset="0"/>
                <a:cs typeface="HelveticaNeueLT Std"/>
              </a:defRPr>
            </a:lvl2pPr>
            <a:lvl3pPr marL="213750" indent="-213750" algn="l" rtl="0" eaLnBrk="1" fontAlgn="base" hangingPunct="1">
              <a:lnSpc>
                <a:spcPct val="100000"/>
              </a:lnSpc>
              <a:spcBef>
                <a:spcPts val="200"/>
              </a:spcBef>
              <a:spcAft>
                <a:spcPct val="0"/>
              </a:spcAft>
              <a:buClr>
                <a:schemeClr val="accent2"/>
              </a:buClr>
              <a:buSzPct val="135000"/>
              <a:buFont typeface="Arial" panose="020B0604020202020204" pitchFamily="34" charset="0"/>
              <a:buChar char="•"/>
              <a:defRPr sz="1600" kern="1200">
                <a:solidFill>
                  <a:schemeClr val="tx1"/>
                </a:solidFill>
                <a:latin typeface="+mj-lt"/>
                <a:ea typeface="ＭＳ Ｐゴシック" charset="0"/>
                <a:cs typeface="HelveticaNeueLT Std"/>
              </a:defRPr>
            </a:lvl3pPr>
            <a:lvl4pPr marL="429750" indent="-213750" algn="l" rtl="0" eaLnBrk="1" fontAlgn="base" hangingPunct="1">
              <a:lnSpc>
                <a:spcPct val="100000"/>
              </a:lnSpc>
              <a:spcBef>
                <a:spcPts val="200"/>
              </a:spcBef>
              <a:spcAft>
                <a:spcPct val="0"/>
              </a:spcAft>
              <a:buClr>
                <a:schemeClr val="accent2"/>
              </a:buClr>
              <a:buSzPct val="100000"/>
              <a:buFont typeface="Arial Unicode MS" panose="020B0604020202020204" pitchFamily="34" charset="-128"/>
              <a:buChar char="￮"/>
              <a:defRPr lang="en-US" sz="1400" kern="1200" dirty="0" smtClean="0">
                <a:solidFill>
                  <a:schemeClr val="tx1"/>
                </a:solidFill>
                <a:latin typeface="+mj-lt"/>
                <a:ea typeface="ＭＳ Ｐゴシック" charset="0"/>
                <a:cs typeface="HelveticaNeueLT Std"/>
              </a:defRPr>
            </a:lvl4pPr>
            <a:lvl5pPr marL="684000" indent="-216000" algn="l" rtl="0" eaLnBrk="1" fontAlgn="base" hangingPunct="1">
              <a:lnSpc>
                <a:spcPct val="100000"/>
              </a:lnSpc>
              <a:spcBef>
                <a:spcPts val="200"/>
              </a:spcBef>
              <a:spcAft>
                <a:spcPct val="0"/>
              </a:spcAft>
              <a:buClr>
                <a:schemeClr val="accent2"/>
              </a:buClr>
              <a:buSzPct val="85000"/>
              <a:buFont typeface="STIXGeneral-Regular" pitchFamily="2" charset="2"/>
              <a:buChar char="⎯"/>
              <a:defRPr lang="en-US" sz="1400" kern="1200" dirty="0" smtClean="0">
                <a:solidFill>
                  <a:schemeClr val="tx1"/>
                </a:solidFill>
                <a:latin typeface="+mj-lt"/>
                <a:ea typeface="ＭＳ Ｐゴシック" charset="0"/>
                <a:cs typeface="HelveticaNeueLT Std"/>
              </a:defRPr>
            </a:lvl5pPr>
            <a:lvl6pPr marL="684000" indent="-216000" algn="l" defTabSz="1219124" rtl="0" eaLnBrk="1" latinLnBrk="0" hangingPunct="1">
              <a:lnSpc>
                <a:spcPct val="100000"/>
              </a:lnSpc>
              <a:spcBef>
                <a:spcPts val="200"/>
              </a:spcBef>
              <a:buClr>
                <a:schemeClr val="accent2"/>
              </a:buClr>
              <a:buFont typeface="STIXGeneral-Regular" pitchFamily="2" charset="2"/>
              <a:buChar char="⎯"/>
              <a:defRPr lang="en-US" sz="1400" kern="1200" dirty="0" smtClean="0">
                <a:solidFill>
                  <a:schemeClr val="tx1"/>
                </a:solidFill>
                <a:latin typeface="Arial" pitchFamily="34" charset="0"/>
                <a:ea typeface="+mn-ea"/>
                <a:cs typeface="Arial" pitchFamily="34" charset="0"/>
              </a:defRPr>
            </a:lvl6pPr>
            <a:lvl7pPr marL="684000" indent="-2160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7pPr>
            <a:lvl8pPr marL="684000" indent="-2160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8pPr>
            <a:lvl9pPr marL="684000" indent="-2160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9pPr>
          </a:lstStyle>
          <a:p>
            <a:pPr marL="0" lvl="1" indent="0">
              <a:buFont typeface="Arial" panose="020B0604020202020204" pitchFamily="34" charset="0"/>
              <a:buNone/>
            </a:pPr>
            <a:r>
              <a:rPr lang="en-CA" sz="1400" b="1">
                <a:latin typeface="Arial" panose="020B0604020202020204" pitchFamily="34" charset="0"/>
                <a:cs typeface="Arial" panose="020B0604020202020204" pitchFamily="34" charset="0"/>
              </a:rPr>
              <a:t>The colors set for the OpenText template are as follows:</a:t>
            </a:r>
            <a:endParaRPr lang="en-CA" sz="1400">
              <a:latin typeface="Arial" panose="020B0604020202020204" pitchFamily="34" charset="0"/>
              <a:cs typeface="Arial" panose="020B0604020202020204" pitchFamily="34" charset="0"/>
            </a:endParaRPr>
          </a:p>
        </p:txBody>
      </p:sp>
      <p:cxnSp>
        <p:nvCxnSpPr>
          <p:cNvPr id="39" name="Straight Connector 38">
            <a:extLst>
              <a:ext uri="{FF2B5EF4-FFF2-40B4-BE49-F238E27FC236}">
                <a16:creationId xmlns:a16="http://schemas.microsoft.com/office/drawing/2014/main" id="{CAE2FBF1-282D-1041-8EC4-D670324FEAA3}"/>
              </a:ext>
            </a:extLst>
          </p:cNvPr>
          <p:cNvCxnSpPr>
            <a:cxnSpLocks/>
          </p:cNvCxnSpPr>
          <p:nvPr/>
        </p:nvCxnSpPr>
        <p:spPr>
          <a:xfrm>
            <a:off x="476523" y="2908874"/>
            <a:ext cx="11258277" cy="0"/>
          </a:xfrm>
          <a:prstGeom prst="line">
            <a:avLst/>
          </a:prstGeom>
          <a:ln w="1270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218A4EFB-805F-7C49-9D9C-963EAA18F62E}"/>
              </a:ext>
            </a:extLst>
          </p:cNvPr>
          <p:cNvSpPr txBox="1">
            <a:spLocks/>
          </p:cNvSpPr>
          <p:nvPr/>
        </p:nvSpPr>
        <p:spPr bwMode="auto">
          <a:xfrm>
            <a:off x="7985915" y="3180531"/>
            <a:ext cx="3511713" cy="466281"/>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0" indent="0" algn="l" rtl="0" eaLnBrk="1" fontAlgn="base" hangingPunct="1">
              <a:lnSpc>
                <a:spcPct val="90000"/>
              </a:lnSpc>
              <a:spcBef>
                <a:spcPts val="800"/>
              </a:spcBef>
              <a:spcAft>
                <a:spcPts val="300"/>
              </a:spcAft>
              <a:buClr>
                <a:schemeClr val="accent2"/>
              </a:buClr>
              <a:buFont typeface="System Font Regular"/>
              <a:buNone/>
              <a:defRPr sz="1800" b="0" i="0" kern="1200">
                <a:solidFill>
                  <a:schemeClr val="tx1"/>
                </a:solidFill>
                <a:latin typeface="Arial" panose="020B0604020202020204" pitchFamily="34" charset="0"/>
                <a:ea typeface="ＭＳ Ｐゴシック" charset="0"/>
                <a:cs typeface="Arial" panose="020B0604020202020204" pitchFamily="34" charset="0"/>
              </a:defRPr>
            </a:lvl1pPr>
            <a:lvl2pPr marL="213750" indent="-213750" algn="l" rtl="0" eaLnBrk="1" fontAlgn="base" hangingPunct="1">
              <a:lnSpc>
                <a:spcPct val="90000"/>
              </a:lnSpc>
              <a:spcBef>
                <a:spcPts val="0"/>
              </a:spcBef>
              <a:spcAft>
                <a:spcPct val="0"/>
              </a:spcAft>
              <a:buClr>
                <a:schemeClr val="accent2"/>
              </a:buClr>
              <a:buSzPct val="110000"/>
              <a:buFont typeface="Arial" panose="020B0604020202020204" pitchFamily="34" charset="0"/>
              <a:buChar char="•"/>
              <a:defRPr sz="1600" kern="1200">
                <a:solidFill>
                  <a:schemeClr val="tx1"/>
                </a:solidFill>
                <a:latin typeface="+mj-lt"/>
                <a:ea typeface="ＭＳ Ｐゴシック" charset="0"/>
                <a:cs typeface="HelveticaNeueLT Std"/>
              </a:defRPr>
            </a:lvl2pPr>
            <a:lvl3pPr marL="213750" indent="-213750" algn="l" rtl="0" eaLnBrk="1" fontAlgn="base" hangingPunct="1">
              <a:lnSpc>
                <a:spcPct val="100000"/>
              </a:lnSpc>
              <a:spcBef>
                <a:spcPts val="200"/>
              </a:spcBef>
              <a:spcAft>
                <a:spcPct val="0"/>
              </a:spcAft>
              <a:buClr>
                <a:schemeClr val="accent2"/>
              </a:buClr>
              <a:buSzPct val="135000"/>
              <a:buFont typeface="Arial" panose="020B0604020202020204" pitchFamily="34" charset="0"/>
              <a:buChar char="•"/>
              <a:defRPr sz="1600" kern="1200">
                <a:solidFill>
                  <a:schemeClr val="tx1"/>
                </a:solidFill>
                <a:latin typeface="+mj-lt"/>
                <a:ea typeface="ＭＳ Ｐゴシック" charset="0"/>
                <a:cs typeface="HelveticaNeueLT Std"/>
              </a:defRPr>
            </a:lvl3pPr>
            <a:lvl4pPr marL="429750" indent="-213750" algn="l" rtl="0" eaLnBrk="1" fontAlgn="base" hangingPunct="1">
              <a:lnSpc>
                <a:spcPct val="100000"/>
              </a:lnSpc>
              <a:spcBef>
                <a:spcPts val="200"/>
              </a:spcBef>
              <a:spcAft>
                <a:spcPct val="0"/>
              </a:spcAft>
              <a:buClr>
                <a:schemeClr val="accent2"/>
              </a:buClr>
              <a:buSzPct val="100000"/>
              <a:buFont typeface="Arial Unicode MS" panose="020B0604020202020204" pitchFamily="34" charset="-128"/>
              <a:buChar char="￮"/>
              <a:defRPr lang="en-US" sz="1400" kern="1200" dirty="0" smtClean="0">
                <a:solidFill>
                  <a:schemeClr val="tx1"/>
                </a:solidFill>
                <a:latin typeface="+mj-lt"/>
                <a:ea typeface="ＭＳ Ｐゴシック" charset="0"/>
                <a:cs typeface="HelveticaNeueLT Std"/>
              </a:defRPr>
            </a:lvl4pPr>
            <a:lvl5pPr marL="684000" indent="-216000" algn="l" rtl="0" eaLnBrk="1" fontAlgn="base" hangingPunct="1">
              <a:lnSpc>
                <a:spcPct val="100000"/>
              </a:lnSpc>
              <a:spcBef>
                <a:spcPts val="200"/>
              </a:spcBef>
              <a:spcAft>
                <a:spcPct val="0"/>
              </a:spcAft>
              <a:buClr>
                <a:schemeClr val="accent2"/>
              </a:buClr>
              <a:buSzPct val="85000"/>
              <a:buFont typeface="STIXGeneral-Regular" pitchFamily="2" charset="2"/>
              <a:buChar char="⎯"/>
              <a:defRPr lang="en-US" sz="1400" kern="1200" dirty="0" smtClean="0">
                <a:solidFill>
                  <a:schemeClr val="tx1"/>
                </a:solidFill>
                <a:latin typeface="+mj-lt"/>
                <a:ea typeface="ＭＳ Ｐゴシック" charset="0"/>
                <a:cs typeface="HelveticaNeueLT Std"/>
              </a:defRPr>
            </a:lvl5pPr>
            <a:lvl6pPr marL="684000" indent="-216000" algn="l" defTabSz="1219124" rtl="0" eaLnBrk="1" latinLnBrk="0" hangingPunct="1">
              <a:lnSpc>
                <a:spcPct val="100000"/>
              </a:lnSpc>
              <a:spcBef>
                <a:spcPts val="200"/>
              </a:spcBef>
              <a:buClr>
                <a:schemeClr val="accent2"/>
              </a:buClr>
              <a:buFont typeface="STIXGeneral-Regular" pitchFamily="2" charset="2"/>
              <a:buChar char="⎯"/>
              <a:defRPr lang="en-US" sz="1400" kern="1200" dirty="0" smtClean="0">
                <a:solidFill>
                  <a:schemeClr val="tx1"/>
                </a:solidFill>
                <a:latin typeface="Arial" pitchFamily="34" charset="0"/>
                <a:ea typeface="+mn-ea"/>
                <a:cs typeface="Arial" pitchFamily="34" charset="0"/>
              </a:defRPr>
            </a:lvl6pPr>
            <a:lvl7pPr marL="684000" indent="-2160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7pPr>
            <a:lvl8pPr marL="684000" indent="-2160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8pPr>
            <a:lvl9pPr marL="684000" indent="-2160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9pPr>
          </a:lstStyle>
          <a:p>
            <a:pPr marL="0" lvl="1" indent="0">
              <a:buFont typeface="Arial" panose="020B0604020202020204" pitchFamily="34" charset="0"/>
              <a:buNone/>
            </a:pPr>
            <a:r>
              <a:rPr lang="en-CA" sz="1300">
                <a:latin typeface="Arial" panose="020B0604020202020204" pitchFamily="34" charset="0"/>
                <a:cs typeface="Arial" panose="020B0604020202020204" pitchFamily="34" charset="0"/>
              </a:rPr>
              <a:t>Use White primarily for copy</a:t>
            </a:r>
          </a:p>
          <a:p>
            <a:pPr marL="0" lvl="1" indent="0">
              <a:buFont typeface="Arial" panose="020B0604020202020204" pitchFamily="34" charset="0"/>
              <a:buNone/>
            </a:pPr>
            <a:r>
              <a:rPr lang="en-CA" sz="1300">
                <a:latin typeface="Arial" panose="020B0604020202020204" pitchFamily="34" charset="0"/>
                <a:cs typeface="Arial" panose="020B0604020202020204" pitchFamily="34" charset="0"/>
              </a:rPr>
              <a:t>Electric can be used a a copy highlight</a:t>
            </a:r>
            <a:endParaRPr lang="en-CA" sz="1400">
              <a:latin typeface="Arial" panose="020B0604020202020204" pitchFamily="34" charset="0"/>
              <a:cs typeface="Arial" panose="020B0604020202020204" pitchFamily="34" charset="0"/>
            </a:endParaRPr>
          </a:p>
        </p:txBody>
      </p:sp>
      <p:sp>
        <p:nvSpPr>
          <p:cNvPr id="41" name="Rectangle 40">
            <a:extLst>
              <a:ext uri="{FF2B5EF4-FFF2-40B4-BE49-F238E27FC236}">
                <a16:creationId xmlns:a16="http://schemas.microsoft.com/office/drawing/2014/main" id="{04521426-4656-4142-BF43-0BDF4CF0E40E}"/>
              </a:ext>
            </a:extLst>
          </p:cNvPr>
          <p:cNvSpPr/>
          <p:nvPr/>
        </p:nvSpPr>
        <p:spPr>
          <a:xfrm>
            <a:off x="6454590" y="3219952"/>
            <a:ext cx="292439" cy="2958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Content Placeholder 2">
            <a:extLst>
              <a:ext uri="{FF2B5EF4-FFF2-40B4-BE49-F238E27FC236}">
                <a16:creationId xmlns:a16="http://schemas.microsoft.com/office/drawing/2014/main" id="{92A418FE-1EE5-F648-862B-899CE3B93AE1}"/>
              </a:ext>
            </a:extLst>
          </p:cNvPr>
          <p:cNvSpPr txBox="1">
            <a:spLocks/>
          </p:cNvSpPr>
          <p:nvPr/>
        </p:nvSpPr>
        <p:spPr bwMode="auto">
          <a:xfrm>
            <a:off x="6363862" y="3016565"/>
            <a:ext cx="3511713" cy="216982"/>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0" indent="0" algn="l" rtl="0" eaLnBrk="1" fontAlgn="base" hangingPunct="1">
              <a:lnSpc>
                <a:spcPct val="90000"/>
              </a:lnSpc>
              <a:spcBef>
                <a:spcPts val="800"/>
              </a:spcBef>
              <a:spcAft>
                <a:spcPts val="300"/>
              </a:spcAft>
              <a:buClr>
                <a:schemeClr val="accent2"/>
              </a:buClr>
              <a:buFont typeface="System Font Regular"/>
              <a:buNone/>
              <a:defRPr sz="1800" b="0" i="0" kern="1200">
                <a:solidFill>
                  <a:schemeClr val="tx1"/>
                </a:solidFill>
                <a:latin typeface="Arial" panose="020B0604020202020204" pitchFamily="34" charset="0"/>
                <a:ea typeface="ＭＳ Ｐゴシック" charset="0"/>
                <a:cs typeface="Arial" panose="020B0604020202020204" pitchFamily="34" charset="0"/>
              </a:defRPr>
            </a:lvl1pPr>
            <a:lvl2pPr marL="213750" indent="-213750" algn="l" rtl="0" eaLnBrk="1" fontAlgn="base" hangingPunct="1">
              <a:lnSpc>
                <a:spcPct val="90000"/>
              </a:lnSpc>
              <a:spcBef>
                <a:spcPts val="0"/>
              </a:spcBef>
              <a:spcAft>
                <a:spcPct val="0"/>
              </a:spcAft>
              <a:buClr>
                <a:schemeClr val="accent2"/>
              </a:buClr>
              <a:buSzPct val="110000"/>
              <a:buFont typeface="Arial" panose="020B0604020202020204" pitchFamily="34" charset="0"/>
              <a:buChar char="•"/>
              <a:defRPr sz="1600" kern="1200">
                <a:solidFill>
                  <a:schemeClr val="tx1"/>
                </a:solidFill>
                <a:latin typeface="+mj-lt"/>
                <a:ea typeface="ＭＳ Ｐゴシック" charset="0"/>
                <a:cs typeface="HelveticaNeueLT Std"/>
              </a:defRPr>
            </a:lvl2pPr>
            <a:lvl3pPr marL="213750" indent="-213750" algn="l" rtl="0" eaLnBrk="1" fontAlgn="base" hangingPunct="1">
              <a:lnSpc>
                <a:spcPct val="100000"/>
              </a:lnSpc>
              <a:spcBef>
                <a:spcPts val="200"/>
              </a:spcBef>
              <a:spcAft>
                <a:spcPct val="0"/>
              </a:spcAft>
              <a:buClr>
                <a:schemeClr val="accent2"/>
              </a:buClr>
              <a:buSzPct val="135000"/>
              <a:buFont typeface="Arial" panose="020B0604020202020204" pitchFamily="34" charset="0"/>
              <a:buChar char="•"/>
              <a:defRPr sz="1600" kern="1200">
                <a:solidFill>
                  <a:schemeClr val="tx1"/>
                </a:solidFill>
                <a:latin typeface="+mj-lt"/>
                <a:ea typeface="ＭＳ Ｐゴシック" charset="0"/>
                <a:cs typeface="HelveticaNeueLT Std"/>
              </a:defRPr>
            </a:lvl3pPr>
            <a:lvl4pPr marL="429750" indent="-213750" algn="l" rtl="0" eaLnBrk="1" fontAlgn="base" hangingPunct="1">
              <a:lnSpc>
                <a:spcPct val="100000"/>
              </a:lnSpc>
              <a:spcBef>
                <a:spcPts val="200"/>
              </a:spcBef>
              <a:spcAft>
                <a:spcPct val="0"/>
              </a:spcAft>
              <a:buClr>
                <a:schemeClr val="accent2"/>
              </a:buClr>
              <a:buSzPct val="100000"/>
              <a:buFont typeface="Arial Unicode MS" panose="020B0604020202020204" pitchFamily="34" charset="-128"/>
              <a:buChar char="￮"/>
              <a:defRPr lang="en-US" sz="1400" kern="1200" dirty="0" smtClean="0">
                <a:solidFill>
                  <a:schemeClr val="tx1"/>
                </a:solidFill>
                <a:latin typeface="+mj-lt"/>
                <a:ea typeface="ＭＳ Ｐゴシック" charset="0"/>
                <a:cs typeface="HelveticaNeueLT Std"/>
              </a:defRPr>
            </a:lvl4pPr>
            <a:lvl5pPr marL="684000" indent="-216000" algn="l" rtl="0" eaLnBrk="1" fontAlgn="base" hangingPunct="1">
              <a:lnSpc>
                <a:spcPct val="100000"/>
              </a:lnSpc>
              <a:spcBef>
                <a:spcPts val="200"/>
              </a:spcBef>
              <a:spcAft>
                <a:spcPct val="0"/>
              </a:spcAft>
              <a:buClr>
                <a:schemeClr val="accent2"/>
              </a:buClr>
              <a:buSzPct val="85000"/>
              <a:buFont typeface="STIXGeneral-Regular" pitchFamily="2" charset="2"/>
              <a:buChar char="⎯"/>
              <a:defRPr lang="en-US" sz="1400" kern="1200" dirty="0" smtClean="0">
                <a:solidFill>
                  <a:schemeClr val="tx1"/>
                </a:solidFill>
                <a:latin typeface="+mj-lt"/>
                <a:ea typeface="ＭＳ Ｐゴシック" charset="0"/>
                <a:cs typeface="HelveticaNeueLT Std"/>
              </a:defRPr>
            </a:lvl5pPr>
            <a:lvl6pPr marL="684000" indent="-216000" algn="l" defTabSz="1219124" rtl="0" eaLnBrk="1" latinLnBrk="0" hangingPunct="1">
              <a:lnSpc>
                <a:spcPct val="100000"/>
              </a:lnSpc>
              <a:spcBef>
                <a:spcPts val="200"/>
              </a:spcBef>
              <a:buClr>
                <a:schemeClr val="accent2"/>
              </a:buClr>
              <a:buFont typeface="STIXGeneral-Regular" pitchFamily="2" charset="2"/>
              <a:buChar char="⎯"/>
              <a:defRPr lang="en-US" sz="1400" kern="1200" dirty="0" smtClean="0">
                <a:solidFill>
                  <a:schemeClr val="tx1"/>
                </a:solidFill>
                <a:latin typeface="Arial" pitchFamily="34" charset="0"/>
                <a:ea typeface="+mn-ea"/>
                <a:cs typeface="Arial" pitchFamily="34" charset="0"/>
              </a:defRPr>
            </a:lvl6pPr>
            <a:lvl7pPr marL="684000" indent="-2160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7pPr>
            <a:lvl8pPr marL="684000" indent="-2160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8pPr>
            <a:lvl9pPr marL="684000" indent="-2160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9pPr>
          </a:lstStyle>
          <a:p>
            <a:pPr marL="0" lvl="1" indent="0">
              <a:buFont typeface="Arial" panose="020B0604020202020204" pitchFamily="34" charset="0"/>
              <a:buNone/>
            </a:pPr>
            <a:r>
              <a:rPr lang="en-CA" sz="900" b="1" spc="100">
                <a:latin typeface="Arial" panose="020B0604020202020204" pitchFamily="34" charset="0"/>
                <a:cs typeface="Arial" panose="020B0604020202020204" pitchFamily="34" charset="0"/>
              </a:rPr>
              <a:t>COPY</a:t>
            </a:r>
          </a:p>
        </p:txBody>
      </p:sp>
      <p:sp>
        <p:nvSpPr>
          <p:cNvPr id="43" name="Content Placeholder 2">
            <a:extLst>
              <a:ext uri="{FF2B5EF4-FFF2-40B4-BE49-F238E27FC236}">
                <a16:creationId xmlns:a16="http://schemas.microsoft.com/office/drawing/2014/main" id="{91992FB6-24E8-1240-9532-045F8304BEFC}"/>
              </a:ext>
            </a:extLst>
          </p:cNvPr>
          <p:cNvSpPr txBox="1">
            <a:spLocks/>
          </p:cNvSpPr>
          <p:nvPr/>
        </p:nvSpPr>
        <p:spPr bwMode="auto">
          <a:xfrm>
            <a:off x="7985917" y="3920843"/>
            <a:ext cx="3187391" cy="1172629"/>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0" indent="0" algn="l" rtl="0" eaLnBrk="1" fontAlgn="base" hangingPunct="1">
              <a:lnSpc>
                <a:spcPct val="90000"/>
              </a:lnSpc>
              <a:spcBef>
                <a:spcPts val="800"/>
              </a:spcBef>
              <a:spcAft>
                <a:spcPts val="300"/>
              </a:spcAft>
              <a:buClr>
                <a:schemeClr val="accent2"/>
              </a:buClr>
              <a:buFont typeface="System Font Regular"/>
              <a:buNone/>
              <a:defRPr sz="1800" b="0" i="0" kern="1200">
                <a:solidFill>
                  <a:schemeClr val="tx1"/>
                </a:solidFill>
                <a:latin typeface="Arial" panose="020B0604020202020204" pitchFamily="34" charset="0"/>
                <a:ea typeface="ＭＳ Ｐゴシック" charset="0"/>
                <a:cs typeface="Arial" panose="020B0604020202020204" pitchFamily="34" charset="0"/>
              </a:defRPr>
            </a:lvl1pPr>
            <a:lvl2pPr marL="213750" indent="-213750" algn="l" rtl="0" eaLnBrk="1" fontAlgn="base" hangingPunct="1">
              <a:lnSpc>
                <a:spcPct val="90000"/>
              </a:lnSpc>
              <a:spcBef>
                <a:spcPts val="0"/>
              </a:spcBef>
              <a:spcAft>
                <a:spcPct val="0"/>
              </a:spcAft>
              <a:buClr>
                <a:schemeClr val="accent2"/>
              </a:buClr>
              <a:buSzPct val="110000"/>
              <a:buFont typeface="Arial" panose="020B0604020202020204" pitchFamily="34" charset="0"/>
              <a:buChar char="•"/>
              <a:defRPr sz="1600" kern="1200">
                <a:solidFill>
                  <a:schemeClr val="tx1"/>
                </a:solidFill>
                <a:latin typeface="+mj-lt"/>
                <a:ea typeface="ＭＳ Ｐゴシック" charset="0"/>
                <a:cs typeface="HelveticaNeueLT Std"/>
              </a:defRPr>
            </a:lvl2pPr>
            <a:lvl3pPr marL="213750" indent="-213750" algn="l" rtl="0" eaLnBrk="1" fontAlgn="base" hangingPunct="1">
              <a:lnSpc>
                <a:spcPct val="100000"/>
              </a:lnSpc>
              <a:spcBef>
                <a:spcPts val="200"/>
              </a:spcBef>
              <a:spcAft>
                <a:spcPct val="0"/>
              </a:spcAft>
              <a:buClr>
                <a:schemeClr val="accent2"/>
              </a:buClr>
              <a:buSzPct val="135000"/>
              <a:buFont typeface="Arial" panose="020B0604020202020204" pitchFamily="34" charset="0"/>
              <a:buChar char="•"/>
              <a:defRPr sz="1600" kern="1200">
                <a:solidFill>
                  <a:schemeClr val="tx1"/>
                </a:solidFill>
                <a:latin typeface="+mj-lt"/>
                <a:ea typeface="ＭＳ Ｐゴシック" charset="0"/>
                <a:cs typeface="HelveticaNeueLT Std"/>
              </a:defRPr>
            </a:lvl3pPr>
            <a:lvl4pPr marL="429750" indent="-213750" algn="l" rtl="0" eaLnBrk="1" fontAlgn="base" hangingPunct="1">
              <a:lnSpc>
                <a:spcPct val="100000"/>
              </a:lnSpc>
              <a:spcBef>
                <a:spcPts val="200"/>
              </a:spcBef>
              <a:spcAft>
                <a:spcPct val="0"/>
              </a:spcAft>
              <a:buClr>
                <a:schemeClr val="accent2"/>
              </a:buClr>
              <a:buSzPct val="100000"/>
              <a:buFont typeface="Arial Unicode MS" panose="020B0604020202020204" pitchFamily="34" charset="-128"/>
              <a:buChar char="￮"/>
              <a:defRPr lang="en-US" sz="1400" kern="1200" dirty="0" smtClean="0">
                <a:solidFill>
                  <a:schemeClr val="tx1"/>
                </a:solidFill>
                <a:latin typeface="+mj-lt"/>
                <a:ea typeface="ＭＳ Ｐゴシック" charset="0"/>
                <a:cs typeface="HelveticaNeueLT Std"/>
              </a:defRPr>
            </a:lvl4pPr>
            <a:lvl5pPr marL="684000" indent="-216000" algn="l" rtl="0" eaLnBrk="1" fontAlgn="base" hangingPunct="1">
              <a:lnSpc>
                <a:spcPct val="100000"/>
              </a:lnSpc>
              <a:spcBef>
                <a:spcPts val="200"/>
              </a:spcBef>
              <a:spcAft>
                <a:spcPct val="0"/>
              </a:spcAft>
              <a:buClr>
                <a:schemeClr val="accent2"/>
              </a:buClr>
              <a:buSzPct val="85000"/>
              <a:buFont typeface="STIXGeneral-Regular" pitchFamily="2" charset="2"/>
              <a:buChar char="⎯"/>
              <a:defRPr lang="en-US" sz="1400" kern="1200" dirty="0" smtClean="0">
                <a:solidFill>
                  <a:schemeClr val="tx1"/>
                </a:solidFill>
                <a:latin typeface="+mj-lt"/>
                <a:ea typeface="ＭＳ Ｐゴシック" charset="0"/>
                <a:cs typeface="HelveticaNeueLT Std"/>
              </a:defRPr>
            </a:lvl5pPr>
            <a:lvl6pPr marL="684000" indent="-216000" algn="l" defTabSz="1219124" rtl="0" eaLnBrk="1" latinLnBrk="0" hangingPunct="1">
              <a:lnSpc>
                <a:spcPct val="100000"/>
              </a:lnSpc>
              <a:spcBef>
                <a:spcPts val="200"/>
              </a:spcBef>
              <a:buClr>
                <a:schemeClr val="accent2"/>
              </a:buClr>
              <a:buFont typeface="STIXGeneral-Regular" pitchFamily="2" charset="2"/>
              <a:buChar char="⎯"/>
              <a:defRPr lang="en-US" sz="1400" kern="1200" dirty="0" smtClean="0">
                <a:solidFill>
                  <a:schemeClr val="tx1"/>
                </a:solidFill>
                <a:latin typeface="Arial" pitchFamily="34" charset="0"/>
                <a:ea typeface="+mn-ea"/>
                <a:cs typeface="Arial" pitchFamily="34" charset="0"/>
              </a:defRPr>
            </a:lvl6pPr>
            <a:lvl7pPr marL="684000" indent="-2160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7pPr>
            <a:lvl8pPr marL="684000" indent="-2160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8pPr>
            <a:lvl9pPr marL="684000" indent="-2160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9pPr>
          </a:lstStyle>
          <a:p>
            <a:pPr marL="0" lvl="1" indent="0">
              <a:buNone/>
            </a:pPr>
            <a:r>
              <a:rPr lang="en-CA" sz="1300">
                <a:latin typeface="Arial" panose="020B0604020202020204" pitchFamily="34" charset="0"/>
                <a:cs typeface="Arial" panose="020B0604020202020204" pitchFamily="34" charset="0"/>
              </a:rPr>
              <a:t>Use Electric primarily for shapes.</a:t>
            </a:r>
          </a:p>
          <a:p>
            <a:pPr marL="0" lvl="1" indent="0">
              <a:buNone/>
            </a:pPr>
            <a:endParaRPr lang="en-CA" sz="1300">
              <a:latin typeface="Arial" panose="020B0604020202020204" pitchFamily="34" charset="0"/>
              <a:cs typeface="Arial" panose="020B0604020202020204" pitchFamily="34" charset="0"/>
            </a:endParaRPr>
          </a:p>
          <a:p>
            <a:pPr marL="0" lvl="1" indent="0">
              <a:buNone/>
            </a:pPr>
            <a:r>
              <a:rPr lang="en-CA" sz="1300">
                <a:latin typeface="Arial" panose="020B0604020202020204" pitchFamily="34" charset="0"/>
                <a:cs typeface="Arial" panose="020B0604020202020204" pitchFamily="34" charset="0"/>
              </a:rPr>
              <a:t>Follow that with Cobalt (used on a lighter backgrounds) and the range of Greys, and tints and shades of the Blues and Greys.</a:t>
            </a:r>
          </a:p>
        </p:txBody>
      </p:sp>
      <p:grpSp>
        <p:nvGrpSpPr>
          <p:cNvPr id="44" name="Group 43">
            <a:extLst>
              <a:ext uri="{FF2B5EF4-FFF2-40B4-BE49-F238E27FC236}">
                <a16:creationId xmlns:a16="http://schemas.microsoft.com/office/drawing/2014/main" id="{F3359716-48DE-8F40-AD44-EF4BAF40EF3E}"/>
              </a:ext>
            </a:extLst>
          </p:cNvPr>
          <p:cNvGrpSpPr/>
          <p:nvPr/>
        </p:nvGrpSpPr>
        <p:grpSpPr>
          <a:xfrm>
            <a:off x="6363862" y="5570458"/>
            <a:ext cx="818173" cy="544421"/>
            <a:chOff x="6363862" y="5283546"/>
            <a:chExt cx="818173" cy="544421"/>
          </a:xfrm>
        </p:grpSpPr>
        <p:sp>
          <p:nvSpPr>
            <p:cNvPr id="45" name="Content Placeholder 2">
              <a:extLst>
                <a:ext uri="{FF2B5EF4-FFF2-40B4-BE49-F238E27FC236}">
                  <a16:creationId xmlns:a16="http://schemas.microsoft.com/office/drawing/2014/main" id="{A80ACE2A-0AA0-2D45-9BFC-3A24920A17ED}"/>
                </a:ext>
              </a:extLst>
            </p:cNvPr>
            <p:cNvSpPr txBox="1">
              <a:spLocks/>
            </p:cNvSpPr>
            <p:nvPr/>
          </p:nvSpPr>
          <p:spPr bwMode="auto">
            <a:xfrm>
              <a:off x="6363862" y="5283546"/>
              <a:ext cx="818173" cy="216982"/>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0" indent="0" algn="l" rtl="0" eaLnBrk="1" fontAlgn="base" hangingPunct="1">
                <a:lnSpc>
                  <a:spcPct val="90000"/>
                </a:lnSpc>
                <a:spcBef>
                  <a:spcPts val="800"/>
                </a:spcBef>
                <a:spcAft>
                  <a:spcPts val="300"/>
                </a:spcAft>
                <a:buClr>
                  <a:schemeClr val="accent2"/>
                </a:buClr>
                <a:buFont typeface="System Font Regular"/>
                <a:buNone/>
                <a:defRPr sz="1800" b="0" i="0" kern="1200">
                  <a:solidFill>
                    <a:schemeClr val="tx1"/>
                  </a:solidFill>
                  <a:latin typeface="Arial" panose="020B0604020202020204" pitchFamily="34" charset="0"/>
                  <a:ea typeface="ＭＳ Ｐゴシック" charset="0"/>
                  <a:cs typeface="Arial" panose="020B0604020202020204" pitchFamily="34" charset="0"/>
                </a:defRPr>
              </a:lvl1pPr>
              <a:lvl2pPr marL="213750" indent="-213750" algn="l" rtl="0" eaLnBrk="1" fontAlgn="base" hangingPunct="1">
                <a:lnSpc>
                  <a:spcPct val="90000"/>
                </a:lnSpc>
                <a:spcBef>
                  <a:spcPts val="0"/>
                </a:spcBef>
                <a:spcAft>
                  <a:spcPct val="0"/>
                </a:spcAft>
                <a:buClr>
                  <a:schemeClr val="accent2"/>
                </a:buClr>
                <a:buSzPct val="110000"/>
                <a:buFont typeface="Arial" panose="020B0604020202020204" pitchFamily="34" charset="0"/>
                <a:buChar char="•"/>
                <a:defRPr sz="1600" kern="1200">
                  <a:solidFill>
                    <a:schemeClr val="tx1"/>
                  </a:solidFill>
                  <a:latin typeface="+mj-lt"/>
                  <a:ea typeface="ＭＳ Ｐゴシック" charset="0"/>
                  <a:cs typeface="HelveticaNeueLT Std"/>
                </a:defRPr>
              </a:lvl2pPr>
              <a:lvl3pPr marL="213750" indent="-213750" algn="l" rtl="0" eaLnBrk="1" fontAlgn="base" hangingPunct="1">
                <a:lnSpc>
                  <a:spcPct val="100000"/>
                </a:lnSpc>
                <a:spcBef>
                  <a:spcPts val="200"/>
                </a:spcBef>
                <a:spcAft>
                  <a:spcPct val="0"/>
                </a:spcAft>
                <a:buClr>
                  <a:schemeClr val="accent2"/>
                </a:buClr>
                <a:buSzPct val="135000"/>
                <a:buFont typeface="Arial" panose="020B0604020202020204" pitchFamily="34" charset="0"/>
                <a:buChar char="•"/>
                <a:defRPr sz="1600" kern="1200">
                  <a:solidFill>
                    <a:schemeClr val="tx1"/>
                  </a:solidFill>
                  <a:latin typeface="+mj-lt"/>
                  <a:ea typeface="ＭＳ Ｐゴシック" charset="0"/>
                  <a:cs typeface="HelveticaNeueLT Std"/>
                </a:defRPr>
              </a:lvl3pPr>
              <a:lvl4pPr marL="429750" indent="-213750" algn="l" rtl="0" eaLnBrk="1" fontAlgn="base" hangingPunct="1">
                <a:lnSpc>
                  <a:spcPct val="100000"/>
                </a:lnSpc>
                <a:spcBef>
                  <a:spcPts val="200"/>
                </a:spcBef>
                <a:spcAft>
                  <a:spcPct val="0"/>
                </a:spcAft>
                <a:buClr>
                  <a:schemeClr val="accent2"/>
                </a:buClr>
                <a:buSzPct val="100000"/>
                <a:buFont typeface="Arial Unicode MS" panose="020B0604020202020204" pitchFamily="34" charset="-128"/>
                <a:buChar char="￮"/>
                <a:defRPr lang="en-US" sz="1400" kern="1200" dirty="0" smtClean="0">
                  <a:solidFill>
                    <a:schemeClr val="tx1"/>
                  </a:solidFill>
                  <a:latin typeface="+mj-lt"/>
                  <a:ea typeface="ＭＳ Ｐゴシック" charset="0"/>
                  <a:cs typeface="HelveticaNeueLT Std"/>
                </a:defRPr>
              </a:lvl4pPr>
              <a:lvl5pPr marL="684000" indent="-216000" algn="l" rtl="0" eaLnBrk="1" fontAlgn="base" hangingPunct="1">
                <a:lnSpc>
                  <a:spcPct val="100000"/>
                </a:lnSpc>
                <a:spcBef>
                  <a:spcPts val="200"/>
                </a:spcBef>
                <a:spcAft>
                  <a:spcPct val="0"/>
                </a:spcAft>
                <a:buClr>
                  <a:schemeClr val="accent2"/>
                </a:buClr>
                <a:buSzPct val="85000"/>
                <a:buFont typeface="STIXGeneral-Regular" pitchFamily="2" charset="2"/>
                <a:buChar char="⎯"/>
                <a:defRPr lang="en-US" sz="1400" kern="1200" dirty="0" smtClean="0">
                  <a:solidFill>
                    <a:schemeClr val="tx1"/>
                  </a:solidFill>
                  <a:latin typeface="+mj-lt"/>
                  <a:ea typeface="ＭＳ Ｐゴシック" charset="0"/>
                  <a:cs typeface="HelveticaNeueLT Std"/>
                </a:defRPr>
              </a:lvl5pPr>
              <a:lvl6pPr marL="684000" indent="-216000" algn="l" defTabSz="1219124" rtl="0" eaLnBrk="1" latinLnBrk="0" hangingPunct="1">
                <a:lnSpc>
                  <a:spcPct val="100000"/>
                </a:lnSpc>
                <a:spcBef>
                  <a:spcPts val="200"/>
                </a:spcBef>
                <a:buClr>
                  <a:schemeClr val="accent2"/>
                </a:buClr>
                <a:buFont typeface="STIXGeneral-Regular" pitchFamily="2" charset="2"/>
                <a:buChar char="⎯"/>
                <a:defRPr lang="en-US" sz="1400" kern="1200" dirty="0" smtClean="0">
                  <a:solidFill>
                    <a:schemeClr val="tx1"/>
                  </a:solidFill>
                  <a:latin typeface="Arial" pitchFamily="34" charset="0"/>
                  <a:ea typeface="+mn-ea"/>
                  <a:cs typeface="Arial" pitchFamily="34" charset="0"/>
                </a:defRPr>
              </a:lvl6pPr>
              <a:lvl7pPr marL="684000" indent="-2160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7pPr>
              <a:lvl8pPr marL="684000" indent="-2160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8pPr>
              <a:lvl9pPr marL="684000" indent="-2160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9pPr>
            </a:lstStyle>
            <a:p>
              <a:pPr marL="0" lvl="1" indent="0">
                <a:buFont typeface="Arial" panose="020B0604020202020204" pitchFamily="34" charset="0"/>
                <a:buNone/>
              </a:pPr>
              <a:r>
                <a:rPr lang="en-CA" sz="900" b="1" spc="100">
                  <a:latin typeface="Arial" panose="020B0604020202020204" pitchFamily="34" charset="0"/>
                  <a:cs typeface="Arial" panose="020B0604020202020204" pitchFamily="34" charset="0"/>
                </a:rPr>
                <a:t>ACCENT</a:t>
              </a:r>
            </a:p>
          </p:txBody>
        </p:sp>
        <p:grpSp>
          <p:nvGrpSpPr>
            <p:cNvPr id="46" name="Group 45">
              <a:extLst>
                <a:ext uri="{FF2B5EF4-FFF2-40B4-BE49-F238E27FC236}">
                  <a16:creationId xmlns:a16="http://schemas.microsoft.com/office/drawing/2014/main" id="{EEB824E5-48DF-EF45-BE67-CBEDEEBB8546}"/>
                </a:ext>
              </a:extLst>
            </p:cNvPr>
            <p:cNvGrpSpPr/>
            <p:nvPr/>
          </p:nvGrpSpPr>
          <p:grpSpPr>
            <a:xfrm>
              <a:off x="6454590" y="5532133"/>
              <a:ext cx="660809" cy="295834"/>
              <a:chOff x="6454590" y="5535982"/>
              <a:chExt cx="660809" cy="295834"/>
            </a:xfrm>
          </p:grpSpPr>
          <p:sp>
            <p:nvSpPr>
              <p:cNvPr id="47" name="Rectangle 46">
                <a:extLst>
                  <a:ext uri="{FF2B5EF4-FFF2-40B4-BE49-F238E27FC236}">
                    <a16:creationId xmlns:a16="http://schemas.microsoft.com/office/drawing/2014/main" id="{92B6E571-E2E3-2C44-99A0-C1609DBA46C9}"/>
                  </a:ext>
                </a:extLst>
              </p:cNvPr>
              <p:cNvSpPr/>
              <p:nvPr/>
            </p:nvSpPr>
            <p:spPr>
              <a:xfrm>
                <a:off x="6819565" y="5535982"/>
                <a:ext cx="295834" cy="295834"/>
              </a:xfrm>
              <a:prstGeom prst="rect">
                <a:avLst/>
              </a:prstGeom>
              <a:solidFill>
                <a:schemeClr val="accent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Rectangle 47">
                <a:extLst>
                  <a:ext uri="{FF2B5EF4-FFF2-40B4-BE49-F238E27FC236}">
                    <a16:creationId xmlns:a16="http://schemas.microsoft.com/office/drawing/2014/main" id="{BB2BEC56-5C3A-304A-A0F2-CACF85C85D81}"/>
                  </a:ext>
                </a:extLst>
              </p:cNvPr>
              <p:cNvSpPr/>
              <p:nvPr/>
            </p:nvSpPr>
            <p:spPr>
              <a:xfrm>
                <a:off x="6454590" y="5535982"/>
                <a:ext cx="295834" cy="29583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sp>
        <p:nvSpPr>
          <p:cNvPr id="49" name="Content Placeholder 2">
            <a:extLst>
              <a:ext uri="{FF2B5EF4-FFF2-40B4-BE49-F238E27FC236}">
                <a16:creationId xmlns:a16="http://schemas.microsoft.com/office/drawing/2014/main" id="{25FD1F20-9CB0-2744-8E49-F91C88564FF3}"/>
              </a:ext>
            </a:extLst>
          </p:cNvPr>
          <p:cNvSpPr txBox="1">
            <a:spLocks/>
          </p:cNvSpPr>
          <p:nvPr/>
        </p:nvSpPr>
        <p:spPr bwMode="auto">
          <a:xfrm>
            <a:off x="7985916" y="5570458"/>
            <a:ext cx="3511712" cy="632481"/>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0" indent="0" algn="l" rtl="0" eaLnBrk="1" fontAlgn="base" hangingPunct="1">
              <a:lnSpc>
                <a:spcPct val="90000"/>
              </a:lnSpc>
              <a:spcBef>
                <a:spcPts val="800"/>
              </a:spcBef>
              <a:spcAft>
                <a:spcPts val="300"/>
              </a:spcAft>
              <a:buClr>
                <a:schemeClr val="accent2"/>
              </a:buClr>
              <a:buFont typeface="System Font Regular"/>
              <a:buNone/>
              <a:defRPr sz="1800" b="0" i="0" kern="1200">
                <a:solidFill>
                  <a:schemeClr val="tx1"/>
                </a:solidFill>
                <a:latin typeface="Arial" panose="020B0604020202020204" pitchFamily="34" charset="0"/>
                <a:ea typeface="ＭＳ Ｐゴシック" charset="0"/>
                <a:cs typeface="Arial" panose="020B0604020202020204" pitchFamily="34" charset="0"/>
              </a:defRPr>
            </a:lvl1pPr>
            <a:lvl2pPr marL="213750" indent="-213750" algn="l" rtl="0" eaLnBrk="1" fontAlgn="base" hangingPunct="1">
              <a:lnSpc>
                <a:spcPct val="90000"/>
              </a:lnSpc>
              <a:spcBef>
                <a:spcPts val="0"/>
              </a:spcBef>
              <a:spcAft>
                <a:spcPct val="0"/>
              </a:spcAft>
              <a:buClr>
                <a:schemeClr val="accent2"/>
              </a:buClr>
              <a:buSzPct val="110000"/>
              <a:buFont typeface="Arial" panose="020B0604020202020204" pitchFamily="34" charset="0"/>
              <a:buChar char="•"/>
              <a:defRPr sz="1600" kern="1200">
                <a:solidFill>
                  <a:schemeClr val="tx1"/>
                </a:solidFill>
                <a:latin typeface="+mj-lt"/>
                <a:ea typeface="ＭＳ Ｐゴシック" charset="0"/>
                <a:cs typeface="HelveticaNeueLT Std"/>
              </a:defRPr>
            </a:lvl2pPr>
            <a:lvl3pPr marL="213750" indent="-213750" algn="l" rtl="0" eaLnBrk="1" fontAlgn="base" hangingPunct="1">
              <a:lnSpc>
                <a:spcPct val="100000"/>
              </a:lnSpc>
              <a:spcBef>
                <a:spcPts val="200"/>
              </a:spcBef>
              <a:spcAft>
                <a:spcPct val="0"/>
              </a:spcAft>
              <a:buClr>
                <a:schemeClr val="accent2"/>
              </a:buClr>
              <a:buSzPct val="135000"/>
              <a:buFont typeface="Arial" panose="020B0604020202020204" pitchFamily="34" charset="0"/>
              <a:buChar char="•"/>
              <a:defRPr sz="1600" kern="1200">
                <a:solidFill>
                  <a:schemeClr val="tx1"/>
                </a:solidFill>
                <a:latin typeface="+mj-lt"/>
                <a:ea typeface="ＭＳ Ｐゴシック" charset="0"/>
                <a:cs typeface="HelveticaNeueLT Std"/>
              </a:defRPr>
            </a:lvl3pPr>
            <a:lvl4pPr marL="429750" indent="-213750" algn="l" rtl="0" eaLnBrk="1" fontAlgn="base" hangingPunct="1">
              <a:lnSpc>
                <a:spcPct val="100000"/>
              </a:lnSpc>
              <a:spcBef>
                <a:spcPts val="200"/>
              </a:spcBef>
              <a:spcAft>
                <a:spcPct val="0"/>
              </a:spcAft>
              <a:buClr>
                <a:schemeClr val="accent2"/>
              </a:buClr>
              <a:buSzPct val="100000"/>
              <a:buFont typeface="Arial Unicode MS" panose="020B0604020202020204" pitchFamily="34" charset="-128"/>
              <a:buChar char="￮"/>
              <a:defRPr lang="en-US" sz="1400" kern="1200" dirty="0" smtClean="0">
                <a:solidFill>
                  <a:schemeClr val="tx1"/>
                </a:solidFill>
                <a:latin typeface="+mj-lt"/>
                <a:ea typeface="ＭＳ Ｐゴシック" charset="0"/>
                <a:cs typeface="HelveticaNeueLT Std"/>
              </a:defRPr>
            </a:lvl4pPr>
            <a:lvl5pPr marL="684000" indent="-216000" algn="l" rtl="0" eaLnBrk="1" fontAlgn="base" hangingPunct="1">
              <a:lnSpc>
                <a:spcPct val="100000"/>
              </a:lnSpc>
              <a:spcBef>
                <a:spcPts val="200"/>
              </a:spcBef>
              <a:spcAft>
                <a:spcPct val="0"/>
              </a:spcAft>
              <a:buClr>
                <a:schemeClr val="accent2"/>
              </a:buClr>
              <a:buSzPct val="85000"/>
              <a:buFont typeface="STIXGeneral-Regular" pitchFamily="2" charset="2"/>
              <a:buChar char="⎯"/>
              <a:defRPr lang="en-US" sz="1400" kern="1200" dirty="0" smtClean="0">
                <a:solidFill>
                  <a:schemeClr val="tx1"/>
                </a:solidFill>
                <a:latin typeface="+mj-lt"/>
                <a:ea typeface="ＭＳ Ｐゴシック" charset="0"/>
                <a:cs typeface="HelveticaNeueLT Std"/>
              </a:defRPr>
            </a:lvl5pPr>
            <a:lvl6pPr marL="684000" indent="-216000" algn="l" defTabSz="1219124" rtl="0" eaLnBrk="1" latinLnBrk="0" hangingPunct="1">
              <a:lnSpc>
                <a:spcPct val="100000"/>
              </a:lnSpc>
              <a:spcBef>
                <a:spcPts val="200"/>
              </a:spcBef>
              <a:buClr>
                <a:schemeClr val="accent2"/>
              </a:buClr>
              <a:buFont typeface="STIXGeneral-Regular" pitchFamily="2" charset="2"/>
              <a:buChar char="⎯"/>
              <a:defRPr lang="en-US" sz="1400" kern="1200" dirty="0" smtClean="0">
                <a:solidFill>
                  <a:schemeClr val="tx1"/>
                </a:solidFill>
                <a:latin typeface="Arial" pitchFamily="34" charset="0"/>
                <a:ea typeface="+mn-ea"/>
                <a:cs typeface="Arial" pitchFamily="34" charset="0"/>
              </a:defRPr>
            </a:lvl6pPr>
            <a:lvl7pPr marL="684000" indent="-2160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7pPr>
            <a:lvl8pPr marL="684000" indent="-2160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8pPr>
            <a:lvl9pPr marL="684000" indent="-2160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9pPr>
          </a:lstStyle>
          <a:p>
            <a:pPr marL="0" lvl="1" indent="0">
              <a:buFont typeface="Arial" panose="020B0604020202020204" pitchFamily="34" charset="0"/>
              <a:buNone/>
            </a:pPr>
            <a:r>
              <a:rPr lang="en-CA" sz="1300">
                <a:latin typeface="Arial" panose="020B0604020202020204" pitchFamily="34" charset="0"/>
                <a:cs typeface="Arial" panose="020B0604020202020204" pitchFamily="34" charset="0"/>
              </a:rPr>
              <a:t>Use sparingly, only if necessary. </a:t>
            </a:r>
          </a:p>
          <a:p>
            <a:pPr marL="0" lvl="1" indent="0">
              <a:buFont typeface="Arial" panose="020B0604020202020204" pitchFamily="34" charset="0"/>
              <a:buNone/>
            </a:pPr>
            <a:r>
              <a:rPr lang="en-CA" sz="1300" b="1">
                <a:latin typeface="Arial" panose="020B0604020202020204" pitchFamily="34" charset="0"/>
                <a:cs typeface="Arial" panose="020B0604020202020204" pitchFamily="34" charset="0"/>
              </a:rPr>
              <a:t>Do not use these colors for backgrounds or in large areas.</a:t>
            </a:r>
          </a:p>
        </p:txBody>
      </p:sp>
      <p:sp>
        <p:nvSpPr>
          <p:cNvPr id="50" name="Rectangle 49">
            <a:extLst>
              <a:ext uri="{FF2B5EF4-FFF2-40B4-BE49-F238E27FC236}">
                <a16:creationId xmlns:a16="http://schemas.microsoft.com/office/drawing/2014/main" id="{09DEA0D3-8ADF-204E-A74C-294DF259201A}"/>
              </a:ext>
            </a:extLst>
          </p:cNvPr>
          <p:cNvSpPr/>
          <p:nvPr/>
        </p:nvSpPr>
        <p:spPr>
          <a:xfrm>
            <a:off x="1173845" y="3952769"/>
            <a:ext cx="368579" cy="368579"/>
          </a:xfrm>
          <a:prstGeom prst="rect">
            <a:avLst/>
          </a:prstGeom>
          <a:solidFill>
            <a:schemeClr val="tx1"/>
          </a:solidFill>
          <a:ln w="1524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Rectangle 50">
            <a:extLst>
              <a:ext uri="{FF2B5EF4-FFF2-40B4-BE49-F238E27FC236}">
                <a16:creationId xmlns:a16="http://schemas.microsoft.com/office/drawing/2014/main" id="{BB32D7DD-C415-AC48-90DC-5E1E5F718784}"/>
              </a:ext>
            </a:extLst>
          </p:cNvPr>
          <p:cNvSpPr/>
          <p:nvPr/>
        </p:nvSpPr>
        <p:spPr>
          <a:xfrm>
            <a:off x="2009323" y="3952769"/>
            <a:ext cx="368579" cy="368579"/>
          </a:xfrm>
          <a:prstGeom prst="rect">
            <a:avLst/>
          </a:prstGeom>
          <a:solidFill>
            <a:schemeClr val="tx2"/>
          </a:solidFill>
          <a:ln w="1524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Rectangle 51">
            <a:extLst>
              <a:ext uri="{FF2B5EF4-FFF2-40B4-BE49-F238E27FC236}">
                <a16:creationId xmlns:a16="http://schemas.microsoft.com/office/drawing/2014/main" id="{05C8F80A-7C3F-E74D-B4CF-96F471981F52}"/>
              </a:ext>
            </a:extLst>
          </p:cNvPr>
          <p:cNvSpPr/>
          <p:nvPr/>
        </p:nvSpPr>
        <p:spPr>
          <a:xfrm>
            <a:off x="1591584" y="3952769"/>
            <a:ext cx="368579" cy="368579"/>
          </a:xfrm>
          <a:prstGeom prst="rect">
            <a:avLst/>
          </a:prstGeom>
          <a:solidFill>
            <a:schemeClr val="bg2"/>
          </a:solidFill>
          <a:ln w="1524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Rectangle 52">
            <a:extLst>
              <a:ext uri="{FF2B5EF4-FFF2-40B4-BE49-F238E27FC236}">
                <a16:creationId xmlns:a16="http://schemas.microsoft.com/office/drawing/2014/main" id="{384E0991-61B6-554D-99D6-632361CE4F0F}"/>
              </a:ext>
            </a:extLst>
          </p:cNvPr>
          <p:cNvSpPr/>
          <p:nvPr/>
        </p:nvSpPr>
        <p:spPr>
          <a:xfrm>
            <a:off x="2427062" y="3952769"/>
            <a:ext cx="368579" cy="368579"/>
          </a:xfrm>
          <a:prstGeom prst="rect">
            <a:avLst/>
          </a:prstGeom>
          <a:solidFill>
            <a:schemeClr val="accent1"/>
          </a:solidFill>
          <a:ln w="1524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Rectangle 53">
            <a:extLst>
              <a:ext uri="{FF2B5EF4-FFF2-40B4-BE49-F238E27FC236}">
                <a16:creationId xmlns:a16="http://schemas.microsoft.com/office/drawing/2014/main" id="{ED304AAA-547F-DC43-824C-48466CC732AB}"/>
              </a:ext>
            </a:extLst>
          </p:cNvPr>
          <p:cNvSpPr/>
          <p:nvPr/>
        </p:nvSpPr>
        <p:spPr>
          <a:xfrm>
            <a:off x="2844801" y="3952769"/>
            <a:ext cx="368579" cy="368579"/>
          </a:xfrm>
          <a:prstGeom prst="rect">
            <a:avLst/>
          </a:prstGeom>
          <a:solidFill>
            <a:schemeClr val="accent2"/>
          </a:solidFill>
          <a:ln w="1524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Rectangle 54">
            <a:extLst>
              <a:ext uri="{FF2B5EF4-FFF2-40B4-BE49-F238E27FC236}">
                <a16:creationId xmlns:a16="http://schemas.microsoft.com/office/drawing/2014/main" id="{A2FFA560-9ABB-564A-BA7E-ED15AE0AB117}"/>
              </a:ext>
            </a:extLst>
          </p:cNvPr>
          <p:cNvSpPr/>
          <p:nvPr/>
        </p:nvSpPr>
        <p:spPr>
          <a:xfrm>
            <a:off x="3262540" y="3952769"/>
            <a:ext cx="368579" cy="368579"/>
          </a:xfrm>
          <a:prstGeom prst="rect">
            <a:avLst/>
          </a:prstGeom>
          <a:solidFill>
            <a:schemeClr val="accent3"/>
          </a:solidFill>
          <a:ln w="1524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Rectangle 55">
            <a:extLst>
              <a:ext uri="{FF2B5EF4-FFF2-40B4-BE49-F238E27FC236}">
                <a16:creationId xmlns:a16="http://schemas.microsoft.com/office/drawing/2014/main" id="{ACCEB980-6FD0-754D-B136-9E236D30D5B0}"/>
              </a:ext>
            </a:extLst>
          </p:cNvPr>
          <p:cNvSpPr/>
          <p:nvPr/>
        </p:nvSpPr>
        <p:spPr>
          <a:xfrm>
            <a:off x="4515760" y="3952769"/>
            <a:ext cx="368579" cy="368579"/>
          </a:xfrm>
          <a:prstGeom prst="rect">
            <a:avLst/>
          </a:prstGeom>
          <a:solidFill>
            <a:schemeClr val="accent6"/>
          </a:solidFill>
          <a:ln w="1524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Rectangle 56">
            <a:extLst>
              <a:ext uri="{FF2B5EF4-FFF2-40B4-BE49-F238E27FC236}">
                <a16:creationId xmlns:a16="http://schemas.microsoft.com/office/drawing/2014/main" id="{039CFC48-6EF1-C84A-8647-141E60C5DC07}"/>
              </a:ext>
            </a:extLst>
          </p:cNvPr>
          <p:cNvSpPr/>
          <p:nvPr/>
        </p:nvSpPr>
        <p:spPr>
          <a:xfrm>
            <a:off x="4098018" y="3952769"/>
            <a:ext cx="368579" cy="368579"/>
          </a:xfrm>
          <a:prstGeom prst="rect">
            <a:avLst/>
          </a:prstGeom>
          <a:solidFill>
            <a:schemeClr val="accent5"/>
          </a:solidFill>
          <a:ln w="1524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Content Placeholder 2">
            <a:extLst>
              <a:ext uri="{FF2B5EF4-FFF2-40B4-BE49-F238E27FC236}">
                <a16:creationId xmlns:a16="http://schemas.microsoft.com/office/drawing/2014/main" id="{186B7A52-8CB8-C24C-8F86-28BEB9D2699E}"/>
              </a:ext>
            </a:extLst>
          </p:cNvPr>
          <p:cNvSpPr txBox="1">
            <a:spLocks/>
          </p:cNvSpPr>
          <p:nvPr/>
        </p:nvSpPr>
        <p:spPr bwMode="auto">
          <a:xfrm>
            <a:off x="6363862" y="3735158"/>
            <a:ext cx="1146647" cy="216982"/>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0" indent="0" algn="l" rtl="0" eaLnBrk="1" fontAlgn="base" hangingPunct="1">
              <a:lnSpc>
                <a:spcPct val="90000"/>
              </a:lnSpc>
              <a:spcBef>
                <a:spcPts val="800"/>
              </a:spcBef>
              <a:spcAft>
                <a:spcPts val="300"/>
              </a:spcAft>
              <a:buClr>
                <a:schemeClr val="accent2"/>
              </a:buClr>
              <a:buFont typeface="System Font Regular"/>
              <a:buNone/>
              <a:defRPr sz="1800" b="0" i="0" kern="1200">
                <a:solidFill>
                  <a:schemeClr val="tx1"/>
                </a:solidFill>
                <a:latin typeface="Arial" panose="020B0604020202020204" pitchFamily="34" charset="0"/>
                <a:ea typeface="ＭＳ Ｐゴシック" charset="0"/>
                <a:cs typeface="Arial" panose="020B0604020202020204" pitchFamily="34" charset="0"/>
              </a:defRPr>
            </a:lvl1pPr>
            <a:lvl2pPr marL="213750" indent="-213750" algn="l" rtl="0" eaLnBrk="1" fontAlgn="base" hangingPunct="1">
              <a:lnSpc>
                <a:spcPct val="90000"/>
              </a:lnSpc>
              <a:spcBef>
                <a:spcPts val="0"/>
              </a:spcBef>
              <a:spcAft>
                <a:spcPct val="0"/>
              </a:spcAft>
              <a:buClr>
                <a:schemeClr val="accent2"/>
              </a:buClr>
              <a:buSzPct val="110000"/>
              <a:buFont typeface="Arial" panose="020B0604020202020204" pitchFamily="34" charset="0"/>
              <a:buChar char="•"/>
              <a:defRPr sz="1600" kern="1200">
                <a:solidFill>
                  <a:schemeClr val="tx1"/>
                </a:solidFill>
                <a:latin typeface="+mj-lt"/>
                <a:ea typeface="ＭＳ Ｐゴシック" charset="0"/>
                <a:cs typeface="HelveticaNeueLT Std"/>
              </a:defRPr>
            </a:lvl2pPr>
            <a:lvl3pPr marL="213750" indent="-213750" algn="l" rtl="0" eaLnBrk="1" fontAlgn="base" hangingPunct="1">
              <a:lnSpc>
                <a:spcPct val="100000"/>
              </a:lnSpc>
              <a:spcBef>
                <a:spcPts val="200"/>
              </a:spcBef>
              <a:spcAft>
                <a:spcPct val="0"/>
              </a:spcAft>
              <a:buClr>
                <a:schemeClr val="accent2"/>
              </a:buClr>
              <a:buSzPct val="135000"/>
              <a:buFont typeface="Arial" panose="020B0604020202020204" pitchFamily="34" charset="0"/>
              <a:buChar char="•"/>
              <a:defRPr sz="1600" kern="1200">
                <a:solidFill>
                  <a:schemeClr val="tx1"/>
                </a:solidFill>
                <a:latin typeface="+mj-lt"/>
                <a:ea typeface="ＭＳ Ｐゴシック" charset="0"/>
                <a:cs typeface="HelveticaNeueLT Std"/>
              </a:defRPr>
            </a:lvl3pPr>
            <a:lvl4pPr marL="429750" indent="-213750" algn="l" rtl="0" eaLnBrk="1" fontAlgn="base" hangingPunct="1">
              <a:lnSpc>
                <a:spcPct val="100000"/>
              </a:lnSpc>
              <a:spcBef>
                <a:spcPts val="200"/>
              </a:spcBef>
              <a:spcAft>
                <a:spcPct val="0"/>
              </a:spcAft>
              <a:buClr>
                <a:schemeClr val="accent2"/>
              </a:buClr>
              <a:buSzPct val="100000"/>
              <a:buFont typeface="Arial Unicode MS" panose="020B0604020202020204" pitchFamily="34" charset="-128"/>
              <a:buChar char="￮"/>
              <a:defRPr lang="en-US" sz="1400" kern="1200" dirty="0" smtClean="0">
                <a:solidFill>
                  <a:schemeClr val="tx1"/>
                </a:solidFill>
                <a:latin typeface="+mj-lt"/>
                <a:ea typeface="ＭＳ Ｐゴシック" charset="0"/>
                <a:cs typeface="HelveticaNeueLT Std"/>
              </a:defRPr>
            </a:lvl4pPr>
            <a:lvl5pPr marL="684000" indent="-216000" algn="l" rtl="0" eaLnBrk="1" fontAlgn="base" hangingPunct="1">
              <a:lnSpc>
                <a:spcPct val="100000"/>
              </a:lnSpc>
              <a:spcBef>
                <a:spcPts val="200"/>
              </a:spcBef>
              <a:spcAft>
                <a:spcPct val="0"/>
              </a:spcAft>
              <a:buClr>
                <a:schemeClr val="accent2"/>
              </a:buClr>
              <a:buSzPct val="85000"/>
              <a:buFont typeface="STIXGeneral-Regular" pitchFamily="2" charset="2"/>
              <a:buChar char="⎯"/>
              <a:defRPr lang="en-US" sz="1400" kern="1200" dirty="0" smtClean="0">
                <a:solidFill>
                  <a:schemeClr val="tx1"/>
                </a:solidFill>
                <a:latin typeface="+mj-lt"/>
                <a:ea typeface="ＭＳ Ｐゴシック" charset="0"/>
                <a:cs typeface="HelveticaNeueLT Std"/>
              </a:defRPr>
            </a:lvl5pPr>
            <a:lvl6pPr marL="684000" indent="-216000" algn="l" defTabSz="1219124" rtl="0" eaLnBrk="1" latinLnBrk="0" hangingPunct="1">
              <a:lnSpc>
                <a:spcPct val="100000"/>
              </a:lnSpc>
              <a:spcBef>
                <a:spcPts val="200"/>
              </a:spcBef>
              <a:buClr>
                <a:schemeClr val="accent2"/>
              </a:buClr>
              <a:buFont typeface="STIXGeneral-Regular" pitchFamily="2" charset="2"/>
              <a:buChar char="⎯"/>
              <a:defRPr lang="en-US" sz="1400" kern="1200" dirty="0" smtClean="0">
                <a:solidFill>
                  <a:schemeClr val="tx1"/>
                </a:solidFill>
                <a:latin typeface="Arial" pitchFamily="34" charset="0"/>
                <a:ea typeface="+mn-ea"/>
                <a:cs typeface="Arial" pitchFamily="34" charset="0"/>
              </a:defRPr>
            </a:lvl6pPr>
            <a:lvl7pPr marL="684000" indent="-2160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7pPr>
            <a:lvl8pPr marL="684000" indent="-2160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8pPr>
            <a:lvl9pPr marL="684000" indent="-2160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9pPr>
          </a:lstStyle>
          <a:p>
            <a:pPr marL="0" lvl="1" indent="0">
              <a:buFont typeface="Arial" panose="020B0604020202020204" pitchFamily="34" charset="0"/>
              <a:buNone/>
            </a:pPr>
            <a:r>
              <a:rPr lang="en-CA" sz="900" b="1" spc="100">
                <a:latin typeface="Arial" panose="020B0604020202020204" pitchFamily="34" charset="0"/>
                <a:cs typeface="Arial" panose="020B0604020202020204" pitchFamily="34" charset="0"/>
              </a:rPr>
              <a:t>SHAPES</a:t>
            </a:r>
          </a:p>
        </p:txBody>
      </p:sp>
      <p:sp>
        <p:nvSpPr>
          <p:cNvPr id="59" name="Rectangle 58">
            <a:extLst>
              <a:ext uri="{FF2B5EF4-FFF2-40B4-BE49-F238E27FC236}">
                <a16:creationId xmlns:a16="http://schemas.microsoft.com/office/drawing/2014/main" id="{7CE9B133-4516-3446-AD71-E7983C887327}"/>
              </a:ext>
            </a:extLst>
          </p:cNvPr>
          <p:cNvSpPr/>
          <p:nvPr/>
        </p:nvSpPr>
        <p:spPr>
          <a:xfrm>
            <a:off x="6454590" y="3943687"/>
            <a:ext cx="295834" cy="2958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Rectangle 59">
            <a:extLst>
              <a:ext uri="{FF2B5EF4-FFF2-40B4-BE49-F238E27FC236}">
                <a16:creationId xmlns:a16="http://schemas.microsoft.com/office/drawing/2014/main" id="{62BED394-E28B-4F46-BB52-9EFD7BFF278D}"/>
              </a:ext>
            </a:extLst>
          </p:cNvPr>
          <p:cNvSpPr/>
          <p:nvPr/>
        </p:nvSpPr>
        <p:spPr>
          <a:xfrm>
            <a:off x="6819563" y="4308773"/>
            <a:ext cx="295834" cy="29583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 name="Rectangle 60">
            <a:extLst>
              <a:ext uri="{FF2B5EF4-FFF2-40B4-BE49-F238E27FC236}">
                <a16:creationId xmlns:a16="http://schemas.microsoft.com/office/drawing/2014/main" id="{31599B5C-0CA9-924C-9FD3-1C4ADA89BD10}"/>
              </a:ext>
            </a:extLst>
          </p:cNvPr>
          <p:cNvSpPr/>
          <p:nvPr/>
        </p:nvSpPr>
        <p:spPr>
          <a:xfrm>
            <a:off x="7184540" y="4308773"/>
            <a:ext cx="295834" cy="29583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Rectangle 61">
            <a:extLst>
              <a:ext uri="{FF2B5EF4-FFF2-40B4-BE49-F238E27FC236}">
                <a16:creationId xmlns:a16="http://schemas.microsoft.com/office/drawing/2014/main" id="{86DB46E2-4CD6-9F49-ACE3-DC2085CAA122}"/>
              </a:ext>
            </a:extLst>
          </p:cNvPr>
          <p:cNvSpPr/>
          <p:nvPr/>
        </p:nvSpPr>
        <p:spPr>
          <a:xfrm>
            <a:off x="6454590" y="4308773"/>
            <a:ext cx="295834" cy="295834"/>
          </a:xfrm>
          <a:prstGeom prst="rect">
            <a:avLst/>
          </a:prstGeom>
          <a:solidFill>
            <a:schemeClr val="accent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 name="Rectangle 62">
            <a:extLst>
              <a:ext uri="{FF2B5EF4-FFF2-40B4-BE49-F238E27FC236}">
                <a16:creationId xmlns:a16="http://schemas.microsoft.com/office/drawing/2014/main" id="{810F66C1-FDC1-E74F-B0A7-D8E436EF6380}"/>
              </a:ext>
            </a:extLst>
          </p:cNvPr>
          <p:cNvSpPr/>
          <p:nvPr/>
        </p:nvSpPr>
        <p:spPr>
          <a:xfrm>
            <a:off x="6454590" y="4655740"/>
            <a:ext cx="295834" cy="29583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Rectangle 63">
            <a:extLst>
              <a:ext uri="{FF2B5EF4-FFF2-40B4-BE49-F238E27FC236}">
                <a16:creationId xmlns:a16="http://schemas.microsoft.com/office/drawing/2014/main" id="{8A8FAB01-5DEE-6443-901E-05A275B3B897}"/>
              </a:ext>
            </a:extLst>
          </p:cNvPr>
          <p:cNvSpPr/>
          <p:nvPr/>
        </p:nvSpPr>
        <p:spPr>
          <a:xfrm>
            <a:off x="6819563" y="4655740"/>
            <a:ext cx="295834" cy="29583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5" name="Rectangle 64">
            <a:extLst>
              <a:ext uri="{FF2B5EF4-FFF2-40B4-BE49-F238E27FC236}">
                <a16:creationId xmlns:a16="http://schemas.microsoft.com/office/drawing/2014/main" id="{D655F90A-2B73-C348-978F-558E6CDAC844}"/>
              </a:ext>
            </a:extLst>
          </p:cNvPr>
          <p:cNvSpPr/>
          <p:nvPr/>
        </p:nvSpPr>
        <p:spPr>
          <a:xfrm>
            <a:off x="7184540" y="4655740"/>
            <a:ext cx="295834" cy="29583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Content Placeholder 2">
            <a:extLst>
              <a:ext uri="{FF2B5EF4-FFF2-40B4-BE49-F238E27FC236}">
                <a16:creationId xmlns:a16="http://schemas.microsoft.com/office/drawing/2014/main" id="{E7B08B7A-02C4-3E47-A37C-01A52C998FCB}"/>
              </a:ext>
            </a:extLst>
          </p:cNvPr>
          <p:cNvSpPr txBox="1">
            <a:spLocks/>
          </p:cNvSpPr>
          <p:nvPr/>
        </p:nvSpPr>
        <p:spPr bwMode="auto">
          <a:xfrm>
            <a:off x="4016067" y="4918845"/>
            <a:ext cx="1477160" cy="618631"/>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0" indent="0" algn="l" rtl="0" eaLnBrk="1" fontAlgn="base" hangingPunct="1">
              <a:lnSpc>
                <a:spcPct val="90000"/>
              </a:lnSpc>
              <a:spcBef>
                <a:spcPts val="800"/>
              </a:spcBef>
              <a:spcAft>
                <a:spcPts val="300"/>
              </a:spcAft>
              <a:buClr>
                <a:schemeClr val="accent2"/>
              </a:buClr>
              <a:buFont typeface="System Font Regular"/>
              <a:buNone/>
              <a:defRPr sz="1800" b="0" i="0" kern="1200">
                <a:solidFill>
                  <a:schemeClr val="tx1"/>
                </a:solidFill>
                <a:latin typeface="Arial" panose="020B0604020202020204" pitchFamily="34" charset="0"/>
                <a:ea typeface="ＭＳ Ｐゴシック" charset="0"/>
                <a:cs typeface="Arial" panose="020B0604020202020204" pitchFamily="34" charset="0"/>
              </a:defRPr>
            </a:lvl1pPr>
            <a:lvl2pPr marL="213750" indent="-213750" algn="l" rtl="0" eaLnBrk="1" fontAlgn="base" hangingPunct="1">
              <a:lnSpc>
                <a:spcPct val="90000"/>
              </a:lnSpc>
              <a:spcBef>
                <a:spcPts val="0"/>
              </a:spcBef>
              <a:spcAft>
                <a:spcPct val="0"/>
              </a:spcAft>
              <a:buClr>
                <a:schemeClr val="accent2"/>
              </a:buClr>
              <a:buSzPct val="110000"/>
              <a:buFont typeface="Arial" panose="020B0604020202020204" pitchFamily="34" charset="0"/>
              <a:buChar char="•"/>
              <a:defRPr sz="1600" kern="1200">
                <a:solidFill>
                  <a:schemeClr val="tx1"/>
                </a:solidFill>
                <a:latin typeface="+mj-lt"/>
                <a:ea typeface="ＭＳ Ｐゴシック" charset="0"/>
                <a:cs typeface="HelveticaNeueLT Std"/>
              </a:defRPr>
            </a:lvl2pPr>
            <a:lvl3pPr marL="213750" indent="-213750" algn="l" rtl="0" eaLnBrk="1" fontAlgn="base" hangingPunct="1">
              <a:lnSpc>
                <a:spcPct val="100000"/>
              </a:lnSpc>
              <a:spcBef>
                <a:spcPts val="200"/>
              </a:spcBef>
              <a:spcAft>
                <a:spcPct val="0"/>
              </a:spcAft>
              <a:buClr>
                <a:schemeClr val="accent2"/>
              </a:buClr>
              <a:buSzPct val="135000"/>
              <a:buFont typeface="Arial" panose="020B0604020202020204" pitchFamily="34" charset="0"/>
              <a:buChar char="•"/>
              <a:defRPr sz="1600" kern="1200">
                <a:solidFill>
                  <a:schemeClr val="tx1"/>
                </a:solidFill>
                <a:latin typeface="+mj-lt"/>
                <a:ea typeface="ＭＳ Ｐゴシック" charset="0"/>
                <a:cs typeface="HelveticaNeueLT Std"/>
              </a:defRPr>
            </a:lvl3pPr>
            <a:lvl4pPr marL="429750" indent="-213750" algn="l" rtl="0" eaLnBrk="1" fontAlgn="base" hangingPunct="1">
              <a:lnSpc>
                <a:spcPct val="100000"/>
              </a:lnSpc>
              <a:spcBef>
                <a:spcPts val="200"/>
              </a:spcBef>
              <a:spcAft>
                <a:spcPct val="0"/>
              </a:spcAft>
              <a:buClr>
                <a:schemeClr val="accent2"/>
              </a:buClr>
              <a:buSzPct val="100000"/>
              <a:buFont typeface="Arial Unicode MS" panose="020B0604020202020204" pitchFamily="34" charset="-128"/>
              <a:buChar char="￮"/>
              <a:defRPr lang="en-US" sz="1400" kern="1200" dirty="0" smtClean="0">
                <a:solidFill>
                  <a:schemeClr val="tx1"/>
                </a:solidFill>
                <a:latin typeface="+mj-lt"/>
                <a:ea typeface="ＭＳ Ｐゴシック" charset="0"/>
                <a:cs typeface="HelveticaNeueLT Std"/>
              </a:defRPr>
            </a:lvl4pPr>
            <a:lvl5pPr marL="684000" indent="-216000" algn="l" rtl="0" eaLnBrk="1" fontAlgn="base" hangingPunct="1">
              <a:lnSpc>
                <a:spcPct val="100000"/>
              </a:lnSpc>
              <a:spcBef>
                <a:spcPts val="200"/>
              </a:spcBef>
              <a:spcAft>
                <a:spcPct val="0"/>
              </a:spcAft>
              <a:buClr>
                <a:schemeClr val="accent2"/>
              </a:buClr>
              <a:buSzPct val="85000"/>
              <a:buFont typeface="STIXGeneral-Regular" pitchFamily="2" charset="2"/>
              <a:buChar char="⎯"/>
              <a:defRPr lang="en-US" sz="1400" kern="1200" dirty="0" smtClean="0">
                <a:solidFill>
                  <a:schemeClr val="tx1"/>
                </a:solidFill>
                <a:latin typeface="+mj-lt"/>
                <a:ea typeface="ＭＳ Ｐゴシック" charset="0"/>
                <a:cs typeface="HelveticaNeueLT Std"/>
              </a:defRPr>
            </a:lvl5pPr>
            <a:lvl6pPr marL="684000" indent="-216000" algn="l" defTabSz="1219124" rtl="0" eaLnBrk="1" latinLnBrk="0" hangingPunct="1">
              <a:lnSpc>
                <a:spcPct val="100000"/>
              </a:lnSpc>
              <a:spcBef>
                <a:spcPts val="200"/>
              </a:spcBef>
              <a:buClr>
                <a:schemeClr val="accent2"/>
              </a:buClr>
              <a:buFont typeface="STIXGeneral-Regular" pitchFamily="2" charset="2"/>
              <a:buChar char="⎯"/>
              <a:defRPr lang="en-US" sz="1400" kern="1200" dirty="0" smtClean="0">
                <a:solidFill>
                  <a:schemeClr val="tx1"/>
                </a:solidFill>
                <a:latin typeface="Arial" pitchFamily="34" charset="0"/>
                <a:ea typeface="+mn-ea"/>
                <a:cs typeface="Arial" pitchFamily="34" charset="0"/>
              </a:defRPr>
            </a:lvl6pPr>
            <a:lvl7pPr marL="684000" indent="-2160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7pPr>
            <a:lvl8pPr marL="684000" indent="-2160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8pPr>
            <a:lvl9pPr marL="684000" indent="-2160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9pPr>
          </a:lstStyle>
          <a:p>
            <a:pPr marL="0" lvl="1" indent="0">
              <a:buFont typeface="Arial" panose="020B0604020202020204" pitchFamily="34" charset="0"/>
              <a:buNone/>
            </a:pPr>
            <a:r>
              <a:rPr lang="en-CA" sz="1400" b="1">
                <a:latin typeface="Arial" panose="020B0604020202020204" pitchFamily="34" charset="0"/>
                <a:cs typeface="Arial" panose="020B0604020202020204" pitchFamily="34" charset="0"/>
              </a:rPr>
              <a:t>Accent Colors </a:t>
            </a:r>
            <a:r>
              <a:rPr lang="en-CA" sz="1000" i="1">
                <a:latin typeface="Arial" panose="020B0604020202020204" pitchFamily="34" charset="0"/>
                <a:cs typeface="Arial" panose="020B0604020202020204" pitchFamily="34" charset="0"/>
              </a:rPr>
              <a:t>(only use if necessary)</a:t>
            </a:r>
            <a:br>
              <a:rPr lang="en-CA" sz="1400">
                <a:latin typeface="Arial" panose="020B0604020202020204" pitchFamily="34" charset="0"/>
                <a:cs typeface="Arial" panose="020B0604020202020204" pitchFamily="34" charset="0"/>
              </a:rPr>
            </a:br>
            <a:r>
              <a:rPr lang="en-CA" sz="1400">
                <a:latin typeface="Arial" panose="020B0604020202020204" pitchFamily="34" charset="0"/>
                <a:cs typeface="Arial" panose="020B0604020202020204" pitchFamily="34" charset="0"/>
              </a:rPr>
              <a:t>Gold, Navy</a:t>
            </a:r>
          </a:p>
        </p:txBody>
      </p:sp>
      <p:sp>
        <p:nvSpPr>
          <p:cNvPr id="67" name="Left Bracket 66">
            <a:extLst>
              <a:ext uri="{FF2B5EF4-FFF2-40B4-BE49-F238E27FC236}">
                <a16:creationId xmlns:a16="http://schemas.microsoft.com/office/drawing/2014/main" id="{1C3BDA81-32B4-CC4D-8B8F-0312E9B66321}"/>
              </a:ext>
            </a:extLst>
          </p:cNvPr>
          <p:cNvSpPr/>
          <p:nvPr/>
        </p:nvSpPr>
        <p:spPr>
          <a:xfrm rot="16200000">
            <a:off x="4415883" y="4133222"/>
            <a:ext cx="150291" cy="786020"/>
          </a:xfrm>
          <a:prstGeom prst="leftBracket">
            <a:avLst>
              <a:gd name="adj" fmla="val 24393"/>
            </a:avLst>
          </a:prstGeom>
          <a:ln w="12700">
            <a:solidFill>
              <a:schemeClr val="bg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8" name="Straight Connector 67">
            <a:extLst>
              <a:ext uri="{FF2B5EF4-FFF2-40B4-BE49-F238E27FC236}">
                <a16:creationId xmlns:a16="http://schemas.microsoft.com/office/drawing/2014/main" id="{676F7BE2-8174-C547-B9DB-88F37A9711E8}"/>
              </a:ext>
            </a:extLst>
          </p:cNvPr>
          <p:cNvCxnSpPr>
            <a:cxnSpLocks/>
          </p:cNvCxnSpPr>
          <p:nvPr/>
        </p:nvCxnSpPr>
        <p:spPr>
          <a:xfrm>
            <a:off x="4501925" y="4607261"/>
            <a:ext cx="1346" cy="219196"/>
          </a:xfrm>
          <a:prstGeom prst="line">
            <a:avLst/>
          </a:prstGeom>
          <a:ln w="12700">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39882FF1-4721-7641-91DA-BE9E8CF05A74}"/>
              </a:ext>
            </a:extLst>
          </p:cNvPr>
          <p:cNvSpPr/>
          <p:nvPr/>
        </p:nvSpPr>
        <p:spPr>
          <a:xfrm>
            <a:off x="6454590" y="5004083"/>
            <a:ext cx="295834" cy="29583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0" name="Rectangle 69">
            <a:extLst>
              <a:ext uri="{FF2B5EF4-FFF2-40B4-BE49-F238E27FC236}">
                <a16:creationId xmlns:a16="http://schemas.microsoft.com/office/drawing/2014/main" id="{A917FA42-E256-6945-914E-1E4E45A18A9F}"/>
              </a:ext>
            </a:extLst>
          </p:cNvPr>
          <p:cNvSpPr/>
          <p:nvPr/>
        </p:nvSpPr>
        <p:spPr>
          <a:xfrm>
            <a:off x="6819563" y="5004083"/>
            <a:ext cx="295834" cy="29583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1" name="Rectangle 70">
            <a:extLst>
              <a:ext uri="{FF2B5EF4-FFF2-40B4-BE49-F238E27FC236}">
                <a16:creationId xmlns:a16="http://schemas.microsoft.com/office/drawing/2014/main" id="{74E63531-A3A2-7D49-94AF-E71532828911}"/>
              </a:ext>
            </a:extLst>
          </p:cNvPr>
          <p:cNvSpPr/>
          <p:nvPr/>
        </p:nvSpPr>
        <p:spPr>
          <a:xfrm>
            <a:off x="7184540" y="5004083"/>
            <a:ext cx="295834" cy="29583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2" name="Rectangle 71">
            <a:extLst>
              <a:ext uri="{FF2B5EF4-FFF2-40B4-BE49-F238E27FC236}">
                <a16:creationId xmlns:a16="http://schemas.microsoft.com/office/drawing/2014/main" id="{74EB01D2-1E1A-E349-9B55-D3FEEB75CE11}"/>
              </a:ext>
            </a:extLst>
          </p:cNvPr>
          <p:cNvSpPr/>
          <p:nvPr/>
        </p:nvSpPr>
        <p:spPr>
          <a:xfrm>
            <a:off x="6789268" y="3215151"/>
            <a:ext cx="295834" cy="29583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9" name="Title 78">
            <a:extLst>
              <a:ext uri="{FF2B5EF4-FFF2-40B4-BE49-F238E27FC236}">
                <a16:creationId xmlns:a16="http://schemas.microsoft.com/office/drawing/2014/main" id="{98E68393-F31A-DC4E-AD68-93148C7134B0}"/>
              </a:ext>
            </a:extLst>
          </p:cNvPr>
          <p:cNvSpPr>
            <a:spLocks noGrp="1"/>
          </p:cNvSpPr>
          <p:nvPr>
            <p:ph type="title"/>
          </p:nvPr>
        </p:nvSpPr>
        <p:spPr/>
        <p:txBody>
          <a:bodyPr/>
          <a:lstStyle/>
          <a:p>
            <a:r>
              <a:rPr lang="en-US" dirty="0"/>
              <a:t>Colors</a:t>
            </a:r>
          </a:p>
        </p:txBody>
      </p:sp>
    </p:spTree>
    <p:extLst>
      <p:ext uri="{BB962C8B-B14F-4D97-AF65-F5344CB8AC3E}">
        <p14:creationId xmlns:p14="http://schemas.microsoft.com/office/powerpoint/2010/main" val="1657949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Group 73">
            <a:extLst>
              <a:ext uri="{FF2B5EF4-FFF2-40B4-BE49-F238E27FC236}">
                <a16:creationId xmlns:a16="http://schemas.microsoft.com/office/drawing/2014/main" id="{ADCC9F10-E9D7-9547-98AE-1B1FA878AC55}"/>
              </a:ext>
            </a:extLst>
          </p:cNvPr>
          <p:cNvGrpSpPr/>
          <p:nvPr/>
        </p:nvGrpSpPr>
        <p:grpSpPr>
          <a:xfrm>
            <a:off x="550863" y="1167946"/>
            <a:ext cx="10944225" cy="2855750"/>
            <a:chOff x="623888" y="1167946"/>
            <a:chExt cx="10944225" cy="2855750"/>
          </a:xfrm>
        </p:grpSpPr>
        <p:grpSp>
          <p:nvGrpSpPr>
            <p:cNvPr id="75" name="Group 74">
              <a:extLst>
                <a:ext uri="{FF2B5EF4-FFF2-40B4-BE49-F238E27FC236}">
                  <a16:creationId xmlns:a16="http://schemas.microsoft.com/office/drawing/2014/main" id="{35710B54-A15D-ED46-8BB6-9F173292B1B7}"/>
                </a:ext>
              </a:extLst>
            </p:cNvPr>
            <p:cNvGrpSpPr/>
            <p:nvPr/>
          </p:nvGrpSpPr>
          <p:grpSpPr>
            <a:xfrm>
              <a:off x="623888" y="2443582"/>
              <a:ext cx="10944225" cy="1390832"/>
              <a:chOff x="623888" y="1379257"/>
              <a:chExt cx="10944225" cy="1390832"/>
            </a:xfrm>
          </p:grpSpPr>
          <p:sp>
            <p:nvSpPr>
              <p:cNvPr id="86" name="Content Placeholder 27">
                <a:extLst>
                  <a:ext uri="{FF2B5EF4-FFF2-40B4-BE49-F238E27FC236}">
                    <a16:creationId xmlns:a16="http://schemas.microsoft.com/office/drawing/2014/main" id="{A30D8298-AEEF-244A-B923-3634B30679B4}"/>
                  </a:ext>
                </a:extLst>
              </p:cNvPr>
              <p:cNvSpPr txBox="1">
                <a:spLocks/>
              </p:cNvSpPr>
              <p:nvPr/>
            </p:nvSpPr>
            <p:spPr bwMode="auto">
              <a:xfrm>
                <a:off x="623888" y="1692871"/>
                <a:ext cx="4723719" cy="1077218"/>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0" indent="0" algn="l" rtl="0" eaLnBrk="1" fontAlgn="base" hangingPunct="1">
                  <a:lnSpc>
                    <a:spcPct val="90000"/>
                  </a:lnSpc>
                  <a:spcBef>
                    <a:spcPts val="800"/>
                  </a:spcBef>
                  <a:spcAft>
                    <a:spcPts val="300"/>
                  </a:spcAft>
                  <a:buClr>
                    <a:schemeClr val="accent2"/>
                  </a:buClr>
                  <a:buFont typeface="System Font Regular"/>
                  <a:buNone/>
                  <a:defRPr sz="1800" b="0" i="0" kern="1200">
                    <a:solidFill>
                      <a:schemeClr val="tx1"/>
                    </a:solidFill>
                    <a:latin typeface="Arial" panose="020B0604020202020204" pitchFamily="34" charset="0"/>
                    <a:ea typeface="ＭＳ Ｐゴシック" charset="0"/>
                    <a:cs typeface="Arial" panose="020B0604020202020204" pitchFamily="34" charset="0"/>
                  </a:defRPr>
                </a:lvl1pPr>
                <a:lvl2pPr marL="213750" indent="-213750" algn="l" rtl="0" eaLnBrk="1" fontAlgn="base" hangingPunct="1">
                  <a:lnSpc>
                    <a:spcPct val="90000"/>
                  </a:lnSpc>
                  <a:spcBef>
                    <a:spcPts val="0"/>
                  </a:spcBef>
                  <a:spcAft>
                    <a:spcPct val="0"/>
                  </a:spcAft>
                  <a:buClr>
                    <a:schemeClr val="accent2"/>
                  </a:buClr>
                  <a:buSzPct val="110000"/>
                  <a:buFont typeface="Arial" panose="020B0604020202020204" pitchFamily="34" charset="0"/>
                  <a:buChar char="•"/>
                  <a:defRPr sz="1600" kern="1200">
                    <a:solidFill>
                      <a:schemeClr val="tx1"/>
                    </a:solidFill>
                    <a:latin typeface="+mj-lt"/>
                    <a:ea typeface="ＭＳ Ｐゴシック" charset="0"/>
                    <a:cs typeface="HelveticaNeueLT Std"/>
                  </a:defRPr>
                </a:lvl2pPr>
                <a:lvl3pPr marL="213750" indent="-213750" algn="l" rtl="0" eaLnBrk="1" fontAlgn="base" hangingPunct="1">
                  <a:lnSpc>
                    <a:spcPct val="100000"/>
                  </a:lnSpc>
                  <a:spcBef>
                    <a:spcPts val="200"/>
                  </a:spcBef>
                  <a:spcAft>
                    <a:spcPct val="0"/>
                  </a:spcAft>
                  <a:buClr>
                    <a:schemeClr val="accent2"/>
                  </a:buClr>
                  <a:buSzPct val="135000"/>
                  <a:buFont typeface="Arial" panose="020B0604020202020204" pitchFamily="34" charset="0"/>
                  <a:buChar char="•"/>
                  <a:defRPr sz="1600" kern="1200">
                    <a:solidFill>
                      <a:schemeClr val="tx1"/>
                    </a:solidFill>
                    <a:latin typeface="+mj-lt"/>
                    <a:ea typeface="ＭＳ Ｐゴシック" charset="0"/>
                    <a:cs typeface="HelveticaNeueLT Std"/>
                  </a:defRPr>
                </a:lvl3pPr>
                <a:lvl4pPr marL="429750" indent="-213750" algn="l" rtl="0" eaLnBrk="1" fontAlgn="base" hangingPunct="1">
                  <a:lnSpc>
                    <a:spcPct val="100000"/>
                  </a:lnSpc>
                  <a:spcBef>
                    <a:spcPts val="200"/>
                  </a:spcBef>
                  <a:spcAft>
                    <a:spcPct val="0"/>
                  </a:spcAft>
                  <a:buClr>
                    <a:schemeClr val="accent2"/>
                  </a:buClr>
                  <a:buSzPct val="100000"/>
                  <a:buFont typeface="Arial Unicode MS" panose="020B0604020202020204" pitchFamily="34" charset="-128"/>
                  <a:buChar char="￮"/>
                  <a:defRPr lang="en-US" sz="1400" kern="1200" dirty="0" smtClean="0">
                    <a:solidFill>
                      <a:schemeClr val="tx1"/>
                    </a:solidFill>
                    <a:latin typeface="+mj-lt"/>
                    <a:ea typeface="ＭＳ Ｐゴシック" charset="0"/>
                    <a:cs typeface="HelveticaNeueLT Std"/>
                  </a:defRPr>
                </a:lvl4pPr>
                <a:lvl5pPr marL="684000" indent="-216000" algn="l" rtl="0" eaLnBrk="1" fontAlgn="base" hangingPunct="1">
                  <a:lnSpc>
                    <a:spcPct val="100000"/>
                  </a:lnSpc>
                  <a:spcBef>
                    <a:spcPts val="200"/>
                  </a:spcBef>
                  <a:spcAft>
                    <a:spcPct val="0"/>
                  </a:spcAft>
                  <a:buClr>
                    <a:schemeClr val="accent2"/>
                  </a:buClr>
                  <a:buSzPct val="85000"/>
                  <a:buFont typeface="STIXGeneral-Regular" pitchFamily="2" charset="2"/>
                  <a:buChar char="⎯"/>
                  <a:defRPr lang="en-US" sz="1400" kern="1200" dirty="0" smtClean="0">
                    <a:solidFill>
                      <a:schemeClr val="tx1"/>
                    </a:solidFill>
                    <a:latin typeface="+mj-lt"/>
                    <a:ea typeface="ＭＳ Ｐゴシック" charset="0"/>
                    <a:cs typeface="HelveticaNeueLT Std"/>
                  </a:defRPr>
                </a:lvl5pPr>
                <a:lvl6pPr marL="684000" indent="-216000" algn="l" defTabSz="1219124" rtl="0" eaLnBrk="1" latinLnBrk="0" hangingPunct="1">
                  <a:lnSpc>
                    <a:spcPct val="100000"/>
                  </a:lnSpc>
                  <a:spcBef>
                    <a:spcPts val="200"/>
                  </a:spcBef>
                  <a:buClr>
                    <a:schemeClr val="accent2"/>
                  </a:buClr>
                  <a:buFont typeface="STIXGeneral-Regular" pitchFamily="2" charset="2"/>
                  <a:buChar char="⎯"/>
                  <a:defRPr lang="en-US" sz="1400" kern="1200" dirty="0" smtClean="0">
                    <a:solidFill>
                      <a:schemeClr val="tx1"/>
                    </a:solidFill>
                    <a:latin typeface="Arial" pitchFamily="34" charset="0"/>
                    <a:ea typeface="+mn-ea"/>
                    <a:cs typeface="Arial" pitchFamily="34" charset="0"/>
                  </a:defRPr>
                </a:lvl6pPr>
                <a:lvl7pPr marL="684000" indent="-2160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7pPr>
                <a:lvl8pPr marL="684000" indent="-2160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8pPr>
                <a:lvl9pPr marL="684000" indent="-2160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9pPr>
              </a:lstStyle>
              <a:p>
                <a:pPr>
                  <a:lnSpc>
                    <a:spcPct val="100000"/>
                  </a:lnSpc>
                </a:pPr>
                <a:r>
                  <a:rPr lang="en-US" sz="1600"/>
                  <a:t>Red dashed ‘guides’ have been set in the slide master. These guides indicate the borders where your content should stay within to maintain consistency and good design practice. </a:t>
                </a:r>
              </a:p>
            </p:txBody>
          </p:sp>
          <p:sp>
            <p:nvSpPr>
              <p:cNvPr id="87" name="Content Placeholder 27">
                <a:extLst>
                  <a:ext uri="{FF2B5EF4-FFF2-40B4-BE49-F238E27FC236}">
                    <a16:creationId xmlns:a16="http://schemas.microsoft.com/office/drawing/2014/main" id="{2AD6D9D0-A4CD-BD46-BCDC-E7400492A1D5}"/>
                  </a:ext>
                </a:extLst>
              </p:cNvPr>
              <p:cNvSpPr txBox="1">
                <a:spLocks/>
              </p:cNvSpPr>
              <p:nvPr/>
            </p:nvSpPr>
            <p:spPr bwMode="auto">
              <a:xfrm>
                <a:off x="623888" y="1379257"/>
                <a:ext cx="10944225" cy="313932"/>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0" indent="0" algn="l" rtl="0" eaLnBrk="1" fontAlgn="base" hangingPunct="1">
                  <a:lnSpc>
                    <a:spcPct val="90000"/>
                  </a:lnSpc>
                  <a:spcBef>
                    <a:spcPts val="800"/>
                  </a:spcBef>
                  <a:spcAft>
                    <a:spcPts val="300"/>
                  </a:spcAft>
                  <a:buClr>
                    <a:schemeClr val="accent2"/>
                  </a:buClr>
                  <a:buFont typeface="System Font Regular"/>
                  <a:buNone/>
                  <a:defRPr sz="1800" b="0" i="0" kern="1200">
                    <a:solidFill>
                      <a:schemeClr val="tx1"/>
                    </a:solidFill>
                    <a:latin typeface="Arial" panose="020B0604020202020204" pitchFamily="34" charset="0"/>
                    <a:ea typeface="ＭＳ Ｐゴシック" charset="0"/>
                    <a:cs typeface="Arial" panose="020B0604020202020204" pitchFamily="34" charset="0"/>
                  </a:defRPr>
                </a:lvl1pPr>
                <a:lvl2pPr marL="213750" indent="-213750" algn="l" rtl="0" eaLnBrk="1" fontAlgn="base" hangingPunct="1">
                  <a:lnSpc>
                    <a:spcPct val="90000"/>
                  </a:lnSpc>
                  <a:spcBef>
                    <a:spcPts val="0"/>
                  </a:spcBef>
                  <a:spcAft>
                    <a:spcPct val="0"/>
                  </a:spcAft>
                  <a:buClr>
                    <a:schemeClr val="accent2"/>
                  </a:buClr>
                  <a:buSzPct val="110000"/>
                  <a:buFont typeface="Arial" panose="020B0604020202020204" pitchFamily="34" charset="0"/>
                  <a:buChar char="•"/>
                  <a:defRPr sz="1600" kern="1200">
                    <a:solidFill>
                      <a:schemeClr val="tx1"/>
                    </a:solidFill>
                    <a:latin typeface="+mj-lt"/>
                    <a:ea typeface="ＭＳ Ｐゴシック" charset="0"/>
                    <a:cs typeface="HelveticaNeueLT Std"/>
                  </a:defRPr>
                </a:lvl2pPr>
                <a:lvl3pPr marL="213750" indent="-213750" algn="l" rtl="0" eaLnBrk="1" fontAlgn="base" hangingPunct="1">
                  <a:lnSpc>
                    <a:spcPct val="100000"/>
                  </a:lnSpc>
                  <a:spcBef>
                    <a:spcPts val="200"/>
                  </a:spcBef>
                  <a:spcAft>
                    <a:spcPct val="0"/>
                  </a:spcAft>
                  <a:buClr>
                    <a:schemeClr val="accent2"/>
                  </a:buClr>
                  <a:buSzPct val="135000"/>
                  <a:buFont typeface="Arial" panose="020B0604020202020204" pitchFamily="34" charset="0"/>
                  <a:buChar char="•"/>
                  <a:defRPr sz="1600" kern="1200">
                    <a:solidFill>
                      <a:schemeClr val="tx1"/>
                    </a:solidFill>
                    <a:latin typeface="+mj-lt"/>
                    <a:ea typeface="ＭＳ Ｐゴシック" charset="0"/>
                    <a:cs typeface="HelveticaNeueLT Std"/>
                  </a:defRPr>
                </a:lvl3pPr>
                <a:lvl4pPr marL="429750" indent="-213750" algn="l" rtl="0" eaLnBrk="1" fontAlgn="base" hangingPunct="1">
                  <a:lnSpc>
                    <a:spcPct val="100000"/>
                  </a:lnSpc>
                  <a:spcBef>
                    <a:spcPts val="200"/>
                  </a:spcBef>
                  <a:spcAft>
                    <a:spcPct val="0"/>
                  </a:spcAft>
                  <a:buClr>
                    <a:schemeClr val="accent2"/>
                  </a:buClr>
                  <a:buSzPct val="100000"/>
                  <a:buFont typeface="Arial Unicode MS" panose="020B0604020202020204" pitchFamily="34" charset="-128"/>
                  <a:buChar char="￮"/>
                  <a:defRPr lang="en-US" sz="1400" kern="1200" dirty="0" smtClean="0">
                    <a:solidFill>
                      <a:schemeClr val="tx1"/>
                    </a:solidFill>
                    <a:latin typeface="+mj-lt"/>
                    <a:ea typeface="ＭＳ Ｐゴシック" charset="0"/>
                    <a:cs typeface="HelveticaNeueLT Std"/>
                  </a:defRPr>
                </a:lvl4pPr>
                <a:lvl5pPr marL="684000" indent="-216000" algn="l" rtl="0" eaLnBrk="1" fontAlgn="base" hangingPunct="1">
                  <a:lnSpc>
                    <a:spcPct val="100000"/>
                  </a:lnSpc>
                  <a:spcBef>
                    <a:spcPts val="200"/>
                  </a:spcBef>
                  <a:spcAft>
                    <a:spcPct val="0"/>
                  </a:spcAft>
                  <a:buClr>
                    <a:schemeClr val="accent2"/>
                  </a:buClr>
                  <a:buSzPct val="85000"/>
                  <a:buFont typeface="STIXGeneral-Regular" pitchFamily="2" charset="2"/>
                  <a:buChar char="⎯"/>
                  <a:defRPr lang="en-US" sz="1400" kern="1200" dirty="0" smtClean="0">
                    <a:solidFill>
                      <a:schemeClr val="tx1"/>
                    </a:solidFill>
                    <a:latin typeface="+mj-lt"/>
                    <a:ea typeface="ＭＳ Ｐゴシック" charset="0"/>
                    <a:cs typeface="HelveticaNeueLT Std"/>
                  </a:defRPr>
                </a:lvl5pPr>
                <a:lvl6pPr marL="684000" indent="-216000" algn="l" defTabSz="1219124" rtl="0" eaLnBrk="1" latinLnBrk="0" hangingPunct="1">
                  <a:lnSpc>
                    <a:spcPct val="100000"/>
                  </a:lnSpc>
                  <a:spcBef>
                    <a:spcPts val="200"/>
                  </a:spcBef>
                  <a:buClr>
                    <a:schemeClr val="accent2"/>
                  </a:buClr>
                  <a:buFont typeface="STIXGeneral-Regular" pitchFamily="2" charset="2"/>
                  <a:buChar char="⎯"/>
                  <a:defRPr lang="en-US" sz="1400" kern="1200" dirty="0" smtClean="0">
                    <a:solidFill>
                      <a:schemeClr val="tx1"/>
                    </a:solidFill>
                    <a:latin typeface="Arial" pitchFamily="34" charset="0"/>
                    <a:ea typeface="+mn-ea"/>
                    <a:cs typeface="Arial" pitchFamily="34" charset="0"/>
                  </a:defRPr>
                </a:lvl6pPr>
                <a:lvl7pPr marL="684000" indent="-2160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7pPr>
                <a:lvl8pPr marL="684000" indent="-2160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8pPr>
                <a:lvl9pPr marL="684000" indent="-2160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9pPr>
              </a:lstStyle>
              <a:p>
                <a:r>
                  <a:rPr lang="en-US" sz="1600" b="1">
                    <a:solidFill>
                      <a:schemeClr val="bg1"/>
                    </a:solidFill>
                  </a:rPr>
                  <a:t>Template Guide Set-up</a:t>
                </a:r>
              </a:p>
            </p:txBody>
          </p:sp>
        </p:grpSp>
        <p:grpSp>
          <p:nvGrpSpPr>
            <p:cNvPr id="76" name="Group 75">
              <a:extLst>
                <a:ext uri="{FF2B5EF4-FFF2-40B4-BE49-F238E27FC236}">
                  <a16:creationId xmlns:a16="http://schemas.microsoft.com/office/drawing/2014/main" id="{07292C7C-04E2-9540-8282-7747D722D6B3}"/>
                </a:ext>
              </a:extLst>
            </p:cNvPr>
            <p:cNvGrpSpPr/>
            <p:nvPr/>
          </p:nvGrpSpPr>
          <p:grpSpPr>
            <a:xfrm>
              <a:off x="8328174" y="1167946"/>
              <a:ext cx="2429636" cy="2855750"/>
              <a:chOff x="8364579" y="1145246"/>
              <a:chExt cx="2454603" cy="2885100"/>
            </a:xfrm>
          </p:grpSpPr>
          <p:grpSp>
            <p:nvGrpSpPr>
              <p:cNvPr id="78" name="Group 77">
                <a:extLst>
                  <a:ext uri="{FF2B5EF4-FFF2-40B4-BE49-F238E27FC236}">
                    <a16:creationId xmlns:a16="http://schemas.microsoft.com/office/drawing/2014/main" id="{BD41A6ED-556B-754E-9E58-4051E4D24FFB}"/>
                  </a:ext>
                </a:extLst>
              </p:cNvPr>
              <p:cNvGrpSpPr/>
              <p:nvPr/>
            </p:nvGrpSpPr>
            <p:grpSpPr>
              <a:xfrm>
                <a:off x="8364579" y="1145246"/>
                <a:ext cx="2454603" cy="2885100"/>
                <a:chOff x="7579188" y="917424"/>
                <a:chExt cx="2701347" cy="3175121"/>
              </a:xfrm>
            </p:grpSpPr>
            <p:sp>
              <p:nvSpPr>
                <p:cNvPr id="80" name="Rectangle 79">
                  <a:extLst>
                    <a:ext uri="{FF2B5EF4-FFF2-40B4-BE49-F238E27FC236}">
                      <a16:creationId xmlns:a16="http://schemas.microsoft.com/office/drawing/2014/main" id="{5AD0FE1D-AC6F-3D4C-8230-3669421F4D3B}"/>
                    </a:ext>
                  </a:extLst>
                </p:cNvPr>
                <p:cNvSpPr/>
                <p:nvPr/>
              </p:nvSpPr>
              <p:spPr>
                <a:xfrm>
                  <a:off x="7579188" y="917424"/>
                  <a:ext cx="1540203" cy="30667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45D7457D-BD44-224E-A8B1-E867F23990C9}"/>
                    </a:ext>
                  </a:extLst>
                </p:cNvPr>
                <p:cNvGrpSpPr/>
                <p:nvPr/>
              </p:nvGrpSpPr>
              <p:grpSpPr>
                <a:xfrm>
                  <a:off x="7652734" y="974360"/>
                  <a:ext cx="2627801" cy="3118185"/>
                  <a:chOff x="7652734" y="974360"/>
                  <a:chExt cx="2627801" cy="3118185"/>
                </a:xfrm>
              </p:grpSpPr>
              <p:sp>
                <p:nvSpPr>
                  <p:cNvPr id="82" name="Rectangle 81">
                    <a:extLst>
                      <a:ext uri="{FF2B5EF4-FFF2-40B4-BE49-F238E27FC236}">
                        <a16:creationId xmlns:a16="http://schemas.microsoft.com/office/drawing/2014/main" id="{C10D0CBF-9E01-B249-8580-9CC3C7F3CF69}"/>
                      </a:ext>
                    </a:extLst>
                  </p:cNvPr>
                  <p:cNvSpPr/>
                  <p:nvPr/>
                </p:nvSpPr>
                <p:spPr>
                  <a:xfrm>
                    <a:off x="8988764" y="3403600"/>
                    <a:ext cx="1291771" cy="6889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3" name="Group 82">
                    <a:extLst>
                      <a:ext uri="{FF2B5EF4-FFF2-40B4-BE49-F238E27FC236}">
                        <a16:creationId xmlns:a16="http://schemas.microsoft.com/office/drawing/2014/main" id="{660DEB2C-0EC0-CB40-A68F-D65CC68FF8DE}"/>
                      </a:ext>
                    </a:extLst>
                  </p:cNvPr>
                  <p:cNvGrpSpPr/>
                  <p:nvPr/>
                </p:nvGrpSpPr>
                <p:grpSpPr>
                  <a:xfrm>
                    <a:off x="7652734" y="974360"/>
                    <a:ext cx="2569739" cy="3046096"/>
                    <a:chOff x="5404751" y="2165350"/>
                    <a:chExt cx="2176894" cy="2580428"/>
                  </a:xfrm>
                </p:grpSpPr>
                <p:pic>
                  <p:nvPicPr>
                    <p:cNvPr id="84" name="Picture 83">
                      <a:extLst>
                        <a:ext uri="{FF2B5EF4-FFF2-40B4-BE49-F238E27FC236}">
                          <a16:creationId xmlns:a16="http://schemas.microsoft.com/office/drawing/2014/main" id="{AB90EF69-0851-2B47-AA15-DA1235C82F6C}"/>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404751" y="2165350"/>
                      <a:ext cx="1193663" cy="2488213"/>
                    </a:xfrm>
                    <a:prstGeom prst="rect">
                      <a:avLst/>
                    </a:prstGeom>
                  </p:spPr>
                </p:pic>
                <p:pic>
                  <p:nvPicPr>
                    <p:cNvPr id="85" name="Picture 84">
                      <a:extLst>
                        <a:ext uri="{FF2B5EF4-FFF2-40B4-BE49-F238E27FC236}">
                          <a16:creationId xmlns:a16="http://schemas.microsoft.com/office/drawing/2014/main" id="{B16AE914-5FC2-D44F-95F7-6F3362DF2ED5}"/>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598011" y="4278552"/>
                      <a:ext cx="983634" cy="467226"/>
                    </a:xfrm>
                    <a:prstGeom prst="roundRect">
                      <a:avLst>
                        <a:gd name="adj" fmla="val 6986"/>
                      </a:avLst>
                    </a:prstGeom>
                  </p:spPr>
                </p:pic>
              </p:grpSp>
            </p:grpSp>
          </p:grpSp>
          <p:sp>
            <p:nvSpPr>
              <p:cNvPr id="79" name="Rectangle 78">
                <a:extLst>
                  <a:ext uri="{FF2B5EF4-FFF2-40B4-BE49-F238E27FC236}">
                    <a16:creationId xmlns:a16="http://schemas.microsoft.com/office/drawing/2014/main" id="{47CE55EB-FBA1-1342-B3C0-E5081C916C26}"/>
                  </a:ext>
                </a:extLst>
              </p:cNvPr>
              <p:cNvSpPr/>
              <p:nvPr/>
            </p:nvSpPr>
            <p:spPr>
              <a:xfrm>
                <a:off x="9718958" y="3609047"/>
                <a:ext cx="1023772" cy="163266"/>
              </a:xfrm>
              <a:prstGeom prst="rect">
                <a:avLst/>
              </a:prstGeom>
              <a:solidFill>
                <a:schemeClr val="accent2">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7" name="Freeform 76">
              <a:extLst>
                <a:ext uri="{FF2B5EF4-FFF2-40B4-BE49-F238E27FC236}">
                  <a16:creationId xmlns:a16="http://schemas.microsoft.com/office/drawing/2014/main" id="{11235393-65B2-7A41-93A0-30D34F8442F3}"/>
                </a:ext>
              </a:extLst>
            </p:cNvPr>
            <p:cNvSpPr/>
            <p:nvPr/>
          </p:nvSpPr>
          <p:spPr>
            <a:xfrm>
              <a:off x="4814047" y="1573306"/>
              <a:ext cx="3521570" cy="1998392"/>
            </a:xfrm>
            <a:custGeom>
              <a:avLst/>
              <a:gdLst>
                <a:gd name="connsiteX0" fmla="*/ 0 w 3538330"/>
                <a:gd name="connsiteY0" fmla="*/ 0 h 901148"/>
                <a:gd name="connsiteX1" fmla="*/ 1470991 w 3538330"/>
                <a:gd name="connsiteY1" fmla="*/ 0 h 901148"/>
                <a:gd name="connsiteX2" fmla="*/ 1470991 w 3538330"/>
                <a:gd name="connsiteY2" fmla="*/ 901148 h 901148"/>
                <a:gd name="connsiteX3" fmla="*/ 3538330 w 3538330"/>
                <a:gd name="connsiteY3" fmla="*/ 901148 h 901148"/>
              </a:gdLst>
              <a:ahLst/>
              <a:cxnLst>
                <a:cxn ang="0">
                  <a:pos x="connsiteX0" y="connsiteY0"/>
                </a:cxn>
                <a:cxn ang="0">
                  <a:pos x="connsiteX1" y="connsiteY1"/>
                </a:cxn>
                <a:cxn ang="0">
                  <a:pos x="connsiteX2" y="connsiteY2"/>
                </a:cxn>
                <a:cxn ang="0">
                  <a:pos x="connsiteX3" y="connsiteY3"/>
                </a:cxn>
              </a:cxnLst>
              <a:rect l="l" t="t" r="r" b="b"/>
              <a:pathLst>
                <a:path w="3538330" h="901148">
                  <a:moveTo>
                    <a:pt x="0" y="0"/>
                  </a:moveTo>
                  <a:lnTo>
                    <a:pt x="1470991" y="0"/>
                  </a:lnTo>
                  <a:lnTo>
                    <a:pt x="1470991" y="901148"/>
                  </a:lnTo>
                  <a:lnTo>
                    <a:pt x="3538330" y="901148"/>
                  </a:lnTo>
                </a:path>
              </a:pathLst>
            </a:custGeom>
            <a:ln w="19050">
              <a:solidFill>
                <a:schemeClr val="accent2"/>
              </a:solidFill>
              <a:headEnd type="none"/>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8" name="Group 87">
            <a:extLst>
              <a:ext uri="{FF2B5EF4-FFF2-40B4-BE49-F238E27FC236}">
                <a16:creationId xmlns:a16="http://schemas.microsoft.com/office/drawing/2014/main" id="{72F09A7B-AEE0-8B40-AC28-601EA2C06882}"/>
              </a:ext>
            </a:extLst>
          </p:cNvPr>
          <p:cNvGrpSpPr/>
          <p:nvPr/>
        </p:nvGrpSpPr>
        <p:grpSpPr>
          <a:xfrm>
            <a:off x="550863" y="4294457"/>
            <a:ext cx="10944225" cy="1396282"/>
            <a:chOff x="623888" y="4214944"/>
            <a:chExt cx="10944225" cy="1396282"/>
          </a:xfrm>
        </p:grpSpPr>
        <p:grpSp>
          <p:nvGrpSpPr>
            <p:cNvPr id="89" name="Group 88">
              <a:extLst>
                <a:ext uri="{FF2B5EF4-FFF2-40B4-BE49-F238E27FC236}">
                  <a16:creationId xmlns:a16="http://schemas.microsoft.com/office/drawing/2014/main" id="{F58CAD33-91B9-1D4D-B212-6A314AD5A494}"/>
                </a:ext>
              </a:extLst>
            </p:cNvPr>
            <p:cNvGrpSpPr/>
            <p:nvPr/>
          </p:nvGrpSpPr>
          <p:grpSpPr>
            <a:xfrm>
              <a:off x="623888" y="4214944"/>
              <a:ext cx="10944225" cy="1396282"/>
              <a:chOff x="623888" y="3000294"/>
              <a:chExt cx="10944225" cy="1396282"/>
            </a:xfrm>
          </p:grpSpPr>
          <p:grpSp>
            <p:nvGrpSpPr>
              <p:cNvPr id="91" name="Group 90">
                <a:extLst>
                  <a:ext uri="{FF2B5EF4-FFF2-40B4-BE49-F238E27FC236}">
                    <a16:creationId xmlns:a16="http://schemas.microsoft.com/office/drawing/2014/main" id="{A713148E-FCB5-214F-8618-1DF240DD0C95}"/>
                  </a:ext>
                </a:extLst>
              </p:cNvPr>
              <p:cNvGrpSpPr/>
              <p:nvPr/>
            </p:nvGrpSpPr>
            <p:grpSpPr>
              <a:xfrm>
                <a:off x="623888" y="3000294"/>
                <a:ext cx="10944225" cy="1382989"/>
                <a:chOff x="623888" y="3178424"/>
                <a:chExt cx="10944225" cy="1382989"/>
              </a:xfrm>
            </p:grpSpPr>
            <p:sp>
              <p:nvSpPr>
                <p:cNvPr id="97" name="Content Placeholder 27">
                  <a:extLst>
                    <a:ext uri="{FF2B5EF4-FFF2-40B4-BE49-F238E27FC236}">
                      <a16:creationId xmlns:a16="http://schemas.microsoft.com/office/drawing/2014/main" id="{A3CA6617-54AF-5F4E-AD69-482C1CECF9B0}"/>
                    </a:ext>
                  </a:extLst>
                </p:cNvPr>
                <p:cNvSpPr txBox="1">
                  <a:spLocks/>
                </p:cNvSpPr>
                <p:nvPr/>
              </p:nvSpPr>
              <p:spPr bwMode="auto">
                <a:xfrm>
                  <a:off x="623888" y="3178424"/>
                  <a:ext cx="10944225" cy="313932"/>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0" indent="0" algn="l" rtl="0" eaLnBrk="1" fontAlgn="base" hangingPunct="1">
                    <a:lnSpc>
                      <a:spcPct val="90000"/>
                    </a:lnSpc>
                    <a:spcBef>
                      <a:spcPts val="800"/>
                    </a:spcBef>
                    <a:spcAft>
                      <a:spcPts val="300"/>
                    </a:spcAft>
                    <a:buClr>
                      <a:schemeClr val="accent2"/>
                    </a:buClr>
                    <a:buFont typeface="System Font Regular"/>
                    <a:buNone/>
                    <a:defRPr sz="1800" b="0" i="0" kern="1200">
                      <a:solidFill>
                        <a:schemeClr val="tx1"/>
                      </a:solidFill>
                      <a:latin typeface="Arial" panose="020B0604020202020204" pitchFamily="34" charset="0"/>
                      <a:ea typeface="ＭＳ Ｐゴシック" charset="0"/>
                      <a:cs typeface="Arial" panose="020B0604020202020204" pitchFamily="34" charset="0"/>
                    </a:defRPr>
                  </a:lvl1pPr>
                  <a:lvl2pPr marL="213750" indent="-213750" algn="l" rtl="0" eaLnBrk="1" fontAlgn="base" hangingPunct="1">
                    <a:lnSpc>
                      <a:spcPct val="90000"/>
                    </a:lnSpc>
                    <a:spcBef>
                      <a:spcPts val="0"/>
                    </a:spcBef>
                    <a:spcAft>
                      <a:spcPct val="0"/>
                    </a:spcAft>
                    <a:buClr>
                      <a:schemeClr val="accent2"/>
                    </a:buClr>
                    <a:buSzPct val="110000"/>
                    <a:buFont typeface="Arial" panose="020B0604020202020204" pitchFamily="34" charset="0"/>
                    <a:buChar char="•"/>
                    <a:defRPr sz="1600" kern="1200">
                      <a:solidFill>
                        <a:schemeClr val="tx1"/>
                      </a:solidFill>
                      <a:latin typeface="+mj-lt"/>
                      <a:ea typeface="ＭＳ Ｐゴシック" charset="0"/>
                      <a:cs typeface="HelveticaNeueLT Std"/>
                    </a:defRPr>
                  </a:lvl2pPr>
                  <a:lvl3pPr marL="213750" indent="-213750" algn="l" rtl="0" eaLnBrk="1" fontAlgn="base" hangingPunct="1">
                    <a:lnSpc>
                      <a:spcPct val="100000"/>
                    </a:lnSpc>
                    <a:spcBef>
                      <a:spcPts val="200"/>
                    </a:spcBef>
                    <a:spcAft>
                      <a:spcPct val="0"/>
                    </a:spcAft>
                    <a:buClr>
                      <a:schemeClr val="accent2"/>
                    </a:buClr>
                    <a:buSzPct val="135000"/>
                    <a:buFont typeface="Arial" panose="020B0604020202020204" pitchFamily="34" charset="0"/>
                    <a:buChar char="•"/>
                    <a:defRPr sz="1600" kern="1200">
                      <a:solidFill>
                        <a:schemeClr val="tx1"/>
                      </a:solidFill>
                      <a:latin typeface="+mj-lt"/>
                      <a:ea typeface="ＭＳ Ｐゴシック" charset="0"/>
                      <a:cs typeface="HelveticaNeueLT Std"/>
                    </a:defRPr>
                  </a:lvl3pPr>
                  <a:lvl4pPr marL="429750" indent="-213750" algn="l" rtl="0" eaLnBrk="1" fontAlgn="base" hangingPunct="1">
                    <a:lnSpc>
                      <a:spcPct val="100000"/>
                    </a:lnSpc>
                    <a:spcBef>
                      <a:spcPts val="200"/>
                    </a:spcBef>
                    <a:spcAft>
                      <a:spcPct val="0"/>
                    </a:spcAft>
                    <a:buClr>
                      <a:schemeClr val="accent2"/>
                    </a:buClr>
                    <a:buSzPct val="100000"/>
                    <a:buFont typeface="Arial Unicode MS" panose="020B0604020202020204" pitchFamily="34" charset="-128"/>
                    <a:buChar char="￮"/>
                    <a:defRPr lang="en-US" sz="1400" kern="1200" dirty="0" smtClean="0">
                      <a:solidFill>
                        <a:schemeClr val="tx1"/>
                      </a:solidFill>
                      <a:latin typeface="+mj-lt"/>
                      <a:ea typeface="ＭＳ Ｐゴシック" charset="0"/>
                      <a:cs typeface="HelveticaNeueLT Std"/>
                    </a:defRPr>
                  </a:lvl4pPr>
                  <a:lvl5pPr marL="684000" indent="-216000" algn="l" rtl="0" eaLnBrk="1" fontAlgn="base" hangingPunct="1">
                    <a:lnSpc>
                      <a:spcPct val="100000"/>
                    </a:lnSpc>
                    <a:spcBef>
                      <a:spcPts val="200"/>
                    </a:spcBef>
                    <a:spcAft>
                      <a:spcPct val="0"/>
                    </a:spcAft>
                    <a:buClr>
                      <a:schemeClr val="accent2"/>
                    </a:buClr>
                    <a:buSzPct val="85000"/>
                    <a:buFont typeface="STIXGeneral-Regular" pitchFamily="2" charset="2"/>
                    <a:buChar char="⎯"/>
                    <a:defRPr lang="en-US" sz="1400" kern="1200" dirty="0" smtClean="0">
                      <a:solidFill>
                        <a:schemeClr val="tx1"/>
                      </a:solidFill>
                      <a:latin typeface="+mj-lt"/>
                      <a:ea typeface="ＭＳ Ｐゴシック" charset="0"/>
                      <a:cs typeface="HelveticaNeueLT Std"/>
                    </a:defRPr>
                  </a:lvl5pPr>
                  <a:lvl6pPr marL="684000" indent="-216000" algn="l" defTabSz="1219124" rtl="0" eaLnBrk="1" latinLnBrk="0" hangingPunct="1">
                    <a:lnSpc>
                      <a:spcPct val="100000"/>
                    </a:lnSpc>
                    <a:spcBef>
                      <a:spcPts val="200"/>
                    </a:spcBef>
                    <a:buClr>
                      <a:schemeClr val="accent2"/>
                    </a:buClr>
                    <a:buFont typeface="STIXGeneral-Regular" pitchFamily="2" charset="2"/>
                    <a:buChar char="⎯"/>
                    <a:defRPr lang="en-US" sz="1400" kern="1200" dirty="0" smtClean="0">
                      <a:solidFill>
                        <a:schemeClr val="tx1"/>
                      </a:solidFill>
                      <a:latin typeface="Arial" pitchFamily="34" charset="0"/>
                      <a:ea typeface="+mn-ea"/>
                      <a:cs typeface="Arial" pitchFamily="34" charset="0"/>
                    </a:defRPr>
                  </a:lvl6pPr>
                  <a:lvl7pPr marL="684000" indent="-2160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7pPr>
                  <a:lvl8pPr marL="684000" indent="-2160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8pPr>
                  <a:lvl9pPr marL="684000" indent="-2160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9pPr>
                </a:lstStyle>
                <a:p>
                  <a:r>
                    <a:rPr lang="en-US" sz="1600" b="1">
                      <a:solidFill>
                        <a:schemeClr val="bg1"/>
                      </a:solidFill>
                    </a:rPr>
                    <a:t>Adding Guides</a:t>
                  </a:r>
                </a:p>
              </p:txBody>
            </p:sp>
            <p:sp>
              <p:nvSpPr>
                <p:cNvPr id="98" name="Content Placeholder 27">
                  <a:extLst>
                    <a:ext uri="{FF2B5EF4-FFF2-40B4-BE49-F238E27FC236}">
                      <a16:creationId xmlns:a16="http://schemas.microsoft.com/office/drawing/2014/main" id="{5E187057-A376-DA41-A0CA-A1415266C955}"/>
                    </a:ext>
                  </a:extLst>
                </p:cNvPr>
                <p:cNvSpPr txBox="1">
                  <a:spLocks/>
                </p:cNvSpPr>
                <p:nvPr/>
              </p:nvSpPr>
              <p:spPr bwMode="auto">
                <a:xfrm>
                  <a:off x="623889" y="3476501"/>
                  <a:ext cx="7071322" cy="1084912"/>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lvl1pPr marL="0" indent="0" algn="l" rtl="0" eaLnBrk="1" fontAlgn="base" hangingPunct="1">
                    <a:lnSpc>
                      <a:spcPct val="90000"/>
                    </a:lnSpc>
                    <a:spcBef>
                      <a:spcPts val="800"/>
                    </a:spcBef>
                    <a:spcAft>
                      <a:spcPts val="300"/>
                    </a:spcAft>
                    <a:buClr>
                      <a:schemeClr val="accent2"/>
                    </a:buClr>
                    <a:buFont typeface="System Font Regular"/>
                    <a:buNone/>
                    <a:defRPr sz="1800" b="0" i="0" kern="1200">
                      <a:solidFill>
                        <a:schemeClr val="tx1"/>
                      </a:solidFill>
                      <a:latin typeface="Arial" panose="020B0604020202020204" pitchFamily="34" charset="0"/>
                      <a:ea typeface="ＭＳ Ｐゴシック" charset="0"/>
                      <a:cs typeface="Arial" panose="020B0604020202020204" pitchFamily="34" charset="0"/>
                    </a:defRPr>
                  </a:lvl1pPr>
                  <a:lvl2pPr marL="213750" indent="-213750" algn="l" rtl="0" eaLnBrk="1" fontAlgn="base" hangingPunct="1">
                    <a:lnSpc>
                      <a:spcPct val="90000"/>
                    </a:lnSpc>
                    <a:spcBef>
                      <a:spcPts val="0"/>
                    </a:spcBef>
                    <a:spcAft>
                      <a:spcPct val="0"/>
                    </a:spcAft>
                    <a:buClr>
                      <a:schemeClr val="accent2"/>
                    </a:buClr>
                    <a:buSzPct val="110000"/>
                    <a:buFont typeface="Arial" panose="020B0604020202020204" pitchFamily="34" charset="0"/>
                    <a:buChar char="•"/>
                    <a:defRPr sz="1600" kern="1200">
                      <a:solidFill>
                        <a:schemeClr val="tx1"/>
                      </a:solidFill>
                      <a:latin typeface="+mj-lt"/>
                      <a:ea typeface="ＭＳ Ｐゴシック" charset="0"/>
                      <a:cs typeface="HelveticaNeueLT Std"/>
                    </a:defRPr>
                  </a:lvl2pPr>
                  <a:lvl3pPr marL="213750" indent="-213750" algn="l" rtl="0" eaLnBrk="1" fontAlgn="base" hangingPunct="1">
                    <a:lnSpc>
                      <a:spcPct val="100000"/>
                    </a:lnSpc>
                    <a:spcBef>
                      <a:spcPts val="200"/>
                    </a:spcBef>
                    <a:spcAft>
                      <a:spcPct val="0"/>
                    </a:spcAft>
                    <a:buClr>
                      <a:schemeClr val="accent2"/>
                    </a:buClr>
                    <a:buSzPct val="135000"/>
                    <a:buFont typeface="Arial" panose="020B0604020202020204" pitchFamily="34" charset="0"/>
                    <a:buChar char="•"/>
                    <a:defRPr sz="1600" kern="1200">
                      <a:solidFill>
                        <a:schemeClr val="tx1"/>
                      </a:solidFill>
                      <a:latin typeface="+mj-lt"/>
                      <a:ea typeface="ＭＳ Ｐゴシック" charset="0"/>
                      <a:cs typeface="HelveticaNeueLT Std"/>
                    </a:defRPr>
                  </a:lvl3pPr>
                  <a:lvl4pPr marL="429750" indent="-213750" algn="l" rtl="0" eaLnBrk="1" fontAlgn="base" hangingPunct="1">
                    <a:lnSpc>
                      <a:spcPct val="100000"/>
                    </a:lnSpc>
                    <a:spcBef>
                      <a:spcPts val="200"/>
                    </a:spcBef>
                    <a:spcAft>
                      <a:spcPct val="0"/>
                    </a:spcAft>
                    <a:buClr>
                      <a:schemeClr val="accent2"/>
                    </a:buClr>
                    <a:buSzPct val="100000"/>
                    <a:buFont typeface="Arial Unicode MS" panose="020B0604020202020204" pitchFamily="34" charset="-128"/>
                    <a:buChar char="￮"/>
                    <a:defRPr lang="en-US" sz="1400" kern="1200" dirty="0" smtClean="0">
                      <a:solidFill>
                        <a:schemeClr val="tx1"/>
                      </a:solidFill>
                      <a:latin typeface="+mj-lt"/>
                      <a:ea typeface="ＭＳ Ｐゴシック" charset="0"/>
                      <a:cs typeface="HelveticaNeueLT Std"/>
                    </a:defRPr>
                  </a:lvl4pPr>
                  <a:lvl5pPr marL="684000" indent="-216000" algn="l" rtl="0" eaLnBrk="1" fontAlgn="base" hangingPunct="1">
                    <a:lnSpc>
                      <a:spcPct val="100000"/>
                    </a:lnSpc>
                    <a:spcBef>
                      <a:spcPts val="200"/>
                    </a:spcBef>
                    <a:spcAft>
                      <a:spcPct val="0"/>
                    </a:spcAft>
                    <a:buClr>
                      <a:schemeClr val="accent2"/>
                    </a:buClr>
                    <a:buSzPct val="85000"/>
                    <a:buFont typeface="STIXGeneral-Regular" pitchFamily="2" charset="2"/>
                    <a:buChar char="⎯"/>
                    <a:defRPr lang="en-US" sz="1400" kern="1200" dirty="0" smtClean="0">
                      <a:solidFill>
                        <a:schemeClr val="tx1"/>
                      </a:solidFill>
                      <a:latin typeface="+mj-lt"/>
                      <a:ea typeface="ＭＳ Ｐゴシック" charset="0"/>
                      <a:cs typeface="HelveticaNeueLT Std"/>
                    </a:defRPr>
                  </a:lvl5pPr>
                  <a:lvl6pPr marL="684000" indent="-216000" algn="l" defTabSz="1219124" rtl="0" eaLnBrk="1" latinLnBrk="0" hangingPunct="1">
                    <a:lnSpc>
                      <a:spcPct val="100000"/>
                    </a:lnSpc>
                    <a:spcBef>
                      <a:spcPts val="200"/>
                    </a:spcBef>
                    <a:buClr>
                      <a:schemeClr val="accent2"/>
                    </a:buClr>
                    <a:buFont typeface="STIXGeneral-Regular" pitchFamily="2" charset="2"/>
                    <a:buChar char="⎯"/>
                    <a:defRPr lang="en-US" sz="1400" kern="1200" dirty="0" smtClean="0">
                      <a:solidFill>
                        <a:schemeClr val="tx1"/>
                      </a:solidFill>
                      <a:latin typeface="Arial" pitchFamily="34" charset="0"/>
                      <a:ea typeface="+mn-ea"/>
                      <a:cs typeface="Arial" pitchFamily="34" charset="0"/>
                    </a:defRPr>
                  </a:lvl6pPr>
                  <a:lvl7pPr marL="684000" indent="-2160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7pPr>
                  <a:lvl8pPr marL="684000" indent="-2160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8pPr>
                  <a:lvl9pPr marL="684000" indent="-2160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9pPr>
                </a:lstStyle>
                <a:p>
                  <a:pPr>
                    <a:lnSpc>
                      <a:spcPct val="100000"/>
                    </a:lnSpc>
                  </a:pPr>
                  <a:r>
                    <a:rPr lang="en-US" sz="1600"/>
                    <a:t>You can add additional horizontal or vertical guides on a slide. These show up as grey dashed lines. You can select and drag these dynamic guides to position them and drag them off of the working slide area to remove them. </a:t>
                  </a:r>
                </a:p>
                <a:p>
                  <a:pPr lvl="1">
                    <a:lnSpc>
                      <a:spcPct val="100000"/>
                    </a:lnSpc>
                  </a:pPr>
                  <a:r>
                    <a:rPr lang="en-US" sz="1400">
                      <a:solidFill>
                        <a:schemeClr val="accent2"/>
                      </a:solidFill>
                      <a:latin typeface="Arial" panose="020B0604020202020204" pitchFamily="34" charset="0"/>
                      <a:cs typeface="Arial" panose="020B0604020202020204" pitchFamily="34" charset="0"/>
                    </a:rPr>
                    <a:t>Right click &gt; Grids &amp; Guides &gt; Add Horizontal / Vertical Guide </a:t>
                  </a:r>
                </a:p>
              </p:txBody>
            </p:sp>
          </p:grpSp>
          <p:grpSp>
            <p:nvGrpSpPr>
              <p:cNvPr id="92" name="Group 91">
                <a:extLst>
                  <a:ext uri="{FF2B5EF4-FFF2-40B4-BE49-F238E27FC236}">
                    <a16:creationId xmlns:a16="http://schemas.microsoft.com/office/drawing/2014/main" id="{AE6C034E-2A3C-5143-AFB4-11B8A93D86B0}"/>
                  </a:ext>
                </a:extLst>
              </p:cNvPr>
              <p:cNvGrpSpPr/>
              <p:nvPr/>
            </p:nvGrpSpPr>
            <p:grpSpPr>
              <a:xfrm>
                <a:off x="8352999" y="3405674"/>
                <a:ext cx="2604658" cy="990902"/>
                <a:chOff x="8352999" y="3405674"/>
                <a:chExt cx="2604658" cy="990902"/>
              </a:xfrm>
            </p:grpSpPr>
            <p:grpSp>
              <p:nvGrpSpPr>
                <p:cNvPr id="93" name="Group 92">
                  <a:extLst>
                    <a:ext uri="{FF2B5EF4-FFF2-40B4-BE49-F238E27FC236}">
                      <a16:creationId xmlns:a16="http://schemas.microsoft.com/office/drawing/2014/main" id="{4A2ED58D-D288-2D45-89C0-7B76A9A21BFD}"/>
                    </a:ext>
                  </a:extLst>
                </p:cNvPr>
                <p:cNvGrpSpPr/>
                <p:nvPr/>
              </p:nvGrpSpPr>
              <p:grpSpPr>
                <a:xfrm>
                  <a:off x="8352999" y="3405674"/>
                  <a:ext cx="2604658" cy="990902"/>
                  <a:chOff x="8352999" y="3405674"/>
                  <a:chExt cx="2604658" cy="990902"/>
                </a:xfrm>
              </p:grpSpPr>
              <p:sp>
                <p:nvSpPr>
                  <p:cNvPr id="95" name="Rectangle 94">
                    <a:extLst>
                      <a:ext uri="{FF2B5EF4-FFF2-40B4-BE49-F238E27FC236}">
                        <a16:creationId xmlns:a16="http://schemas.microsoft.com/office/drawing/2014/main" id="{8D58C8D6-A033-924E-B58F-F0C7A9E070C8}"/>
                      </a:ext>
                    </a:extLst>
                  </p:cNvPr>
                  <p:cNvSpPr/>
                  <p:nvPr/>
                </p:nvSpPr>
                <p:spPr>
                  <a:xfrm>
                    <a:off x="8352999" y="3405674"/>
                    <a:ext cx="2604658" cy="9909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6" name="Picture 95">
                    <a:extLst>
                      <a:ext uri="{FF2B5EF4-FFF2-40B4-BE49-F238E27FC236}">
                        <a16:creationId xmlns:a16="http://schemas.microsoft.com/office/drawing/2014/main" id="{44FD4262-BE6D-E24D-BD9A-2430FC64A77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429531" y="3459346"/>
                    <a:ext cx="2438400" cy="876300"/>
                  </a:xfrm>
                  <a:prstGeom prst="rect">
                    <a:avLst/>
                  </a:prstGeom>
                </p:spPr>
              </p:pic>
            </p:grpSp>
            <p:sp>
              <p:nvSpPr>
                <p:cNvPr id="94" name="Rectangle 93">
                  <a:extLst>
                    <a:ext uri="{FF2B5EF4-FFF2-40B4-BE49-F238E27FC236}">
                      <a16:creationId xmlns:a16="http://schemas.microsoft.com/office/drawing/2014/main" id="{D854C803-979F-C049-B4D8-3255290817F9}"/>
                    </a:ext>
                  </a:extLst>
                </p:cNvPr>
                <p:cNvSpPr/>
                <p:nvPr/>
              </p:nvSpPr>
              <p:spPr>
                <a:xfrm>
                  <a:off x="9673801" y="3425451"/>
                  <a:ext cx="1265382" cy="286327"/>
                </a:xfrm>
                <a:prstGeom prst="rect">
                  <a:avLst/>
                </a:prstGeom>
                <a:solidFill>
                  <a:schemeClr val="accent2">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90" name="Straight Arrow Connector 89">
              <a:extLst>
                <a:ext uri="{FF2B5EF4-FFF2-40B4-BE49-F238E27FC236}">
                  <a16:creationId xmlns:a16="http://schemas.microsoft.com/office/drawing/2014/main" id="{99D93E9C-9D50-6E4F-A322-565016AB0B69}"/>
                </a:ext>
              </a:extLst>
            </p:cNvPr>
            <p:cNvCxnSpPr/>
            <p:nvPr/>
          </p:nvCxnSpPr>
          <p:spPr>
            <a:xfrm>
              <a:off x="7665896" y="4721679"/>
              <a:ext cx="702365" cy="0"/>
            </a:xfrm>
            <a:prstGeom prst="straightConnector1">
              <a:avLst/>
            </a:prstGeom>
            <a:ln w="19050">
              <a:solidFill>
                <a:schemeClr val="accent2"/>
              </a:solidFill>
              <a:headEnd type="none"/>
              <a:tailEnd type="oval"/>
            </a:ln>
          </p:spPr>
          <p:style>
            <a:lnRef idx="1">
              <a:schemeClr val="accent1"/>
            </a:lnRef>
            <a:fillRef idx="0">
              <a:schemeClr val="accent1"/>
            </a:fillRef>
            <a:effectRef idx="0">
              <a:schemeClr val="accent1"/>
            </a:effectRef>
            <a:fontRef idx="minor">
              <a:schemeClr val="tx1"/>
            </a:fontRef>
          </p:style>
        </p:cxnSp>
      </p:grpSp>
      <p:sp>
        <p:nvSpPr>
          <p:cNvPr id="99" name="Content Placeholder 27">
            <a:extLst>
              <a:ext uri="{FF2B5EF4-FFF2-40B4-BE49-F238E27FC236}">
                <a16:creationId xmlns:a16="http://schemas.microsoft.com/office/drawing/2014/main" id="{38E38B4A-BC2F-B844-9F86-4240118274A5}"/>
              </a:ext>
            </a:extLst>
          </p:cNvPr>
          <p:cNvSpPr txBox="1">
            <a:spLocks/>
          </p:cNvSpPr>
          <p:nvPr/>
        </p:nvSpPr>
        <p:spPr bwMode="auto">
          <a:xfrm>
            <a:off x="371707" y="1412875"/>
            <a:ext cx="11123381" cy="874713"/>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90000"/>
              </a:lnSpc>
              <a:spcBef>
                <a:spcPts val="800"/>
              </a:spcBef>
              <a:spcAft>
                <a:spcPts val="300"/>
              </a:spcAft>
              <a:buClr>
                <a:schemeClr val="accent2"/>
              </a:buClr>
              <a:buFont typeface="System Font Regular"/>
              <a:buNone/>
              <a:defRPr sz="1800" b="0" i="0" kern="1200">
                <a:solidFill>
                  <a:schemeClr val="tx1"/>
                </a:solidFill>
                <a:latin typeface="Arial" panose="020B0604020202020204" pitchFamily="34" charset="0"/>
                <a:ea typeface="ＭＳ Ｐゴシック" charset="0"/>
                <a:cs typeface="Arial" panose="020B0604020202020204" pitchFamily="34" charset="0"/>
              </a:defRPr>
            </a:lvl1pPr>
            <a:lvl2pPr marL="213750" indent="-213750" algn="l" rtl="0" eaLnBrk="1" fontAlgn="base" hangingPunct="1">
              <a:lnSpc>
                <a:spcPct val="90000"/>
              </a:lnSpc>
              <a:spcBef>
                <a:spcPts val="0"/>
              </a:spcBef>
              <a:spcAft>
                <a:spcPct val="0"/>
              </a:spcAft>
              <a:buClr>
                <a:schemeClr val="accent2"/>
              </a:buClr>
              <a:buSzPct val="118000"/>
              <a:buFont typeface="Arial" panose="020B0604020202020204" pitchFamily="34" charset="0"/>
              <a:buChar char="•"/>
              <a:defRPr sz="1600" kern="1200">
                <a:solidFill>
                  <a:schemeClr val="tx1"/>
                </a:solidFill>
                <a:latin typeface="+mj-lt"/>
                <a:ea typeface="ＭＳ Ｐゴシック" charset="0"/>
                <a:cs typeface="HelveticaNeueLT Std"/>
              </a:defRPr>
            </a:lvl2pPr>
            <a:lvl3pPr marL="429750" indent="-213750" algn="l" rtl="0" eaLnBrk="1" fontAlgn="base" hangingPunct="1">
              <a:lnSpc>
                <a:spcPct val="100000"/>
              </a:lnSpc>
              <a:spcBef>
                <a:spcPts val="200"/>
              </a:spcBef>
              <a:spcAft>
                <a:spcPct val="0"/>
              </a:spcAft>
              <a:buClr>
                <a:schemeClr val="accent2"/>
              </a:buClr>
              <a:buSzPct val="85000"/>
              <a:buFont typeface="Arial Unicode MS" panose="020B0604020202020204" pitchFamily="34" charset="-128"/>
              <a:buChar char="￮"/>
              <a:defRPr sz="1600" kern="1200">
                <a:solidFill>
                  <a:schemeClr val="tx1"/>
                </a:solidFill>
                <a:latin typeface="+mj-lt"/>
                <a:ea typeface="ＭＳ Ｐゴシック" charset="0"/>
                <a:cs typeface="HelveticaNeueLT Std"/>
              </a:defRPr>
            </a:lvl3pPr>
            <a:lvl4pPr marL="681750" indent="-249750" algn="l" rtl="0" eaLnBrk="1" fontAlgn="base" hangingPunct="1">
              <a:lnSpc>
                <a:spcPct val="100000"/>
              </a:lnSpc>
              <a:spcBef>
                <a:spcPts val="200"/>
              </a:spcBef>
              <a:spcAft>
                <a:spcPct val="0"/>
              </a:spcAft>
              <a:buClr>
                <a:schemeClr val="accent2"/>
              </a:buClr>
              <a:buSzPct val="100000"/>
              <a:buFont typeface="STIXGeneral-Regular" pitchFamily="2" charset="2"/>
              <a:buChar char="⎯"/>
              <a:defRPr lang="en-US" sz="1400" kern="1200" dirty="0" smtClean="0">
                <a:solidFill>
                  <a:schemeClr val="tx1"/>
                </a:solidFill>
                <a:latin typeface="+mj-lt"/>
                <a:ea typeface="ＭＳ Ｐゴシック" charset="0"/>
                <a:cs typeface="HelveticaNeueLT Std"/>
              </a:defRPr>
            </a:lvl4pPr>
            <a:lvl5pPr marL="680400" indent="-248400" algn="l" rtl="0" eaLnBrk="1" fontAlgn="base" hangingPunct="1">
              <a:lnSpc>
                <a:spcPct val="100000"/>
              </a:lnSpc>
              <a:spcBef>
                <a:spcPts val="200"/>
              </a:spcBef>
              <a:spcAft>
                <a:spcPct val="0"/>
              </a:spcAft>
              <a:buClr>
                <a:schemeClr val="accent2"/>
              </a:buClr>
              <a:buSzPct val="100000"/>
              <a:buFont typeface="STIXGeneral-Regular" pitchFamily="2" charset="2"/>
              <a:buChar char="⎯"/>
              <a:defRPr lang="en-US" sz="1400" kern="1200" dirty="0" smtClean="0">
                <a:solidFill>
                  <a:schemeClr val="tx1"/>
                </a:solidFill>
                <a:latin typeface="+mj-lt"/>
                <a:ea typeface="ＭＳ Ｐゴシック" charset="0"/>
                <a:cs typeface="HelveticaNeueLT Std"/>
              </a:defRPr>
            </a:lvl5pPr>
            <a:lvl6pPr marL="680400" indent="-248400" algn="l" defTabSz="1219124" rtl="0" eaLnBrk="1" latinLnBrk="0" hangingPunct="1">
              <a:lnSpc>
                <a:spcPct val="100000"/>
              </a:lnSpc>
              <a:spcBef>
                <a:spcPts val="200"/>
              </a:spcBef>
              <a:buClr>
                <a:schemeClr val="accent2"/>
              </a:buClr>
              <a:buFont typeface="STIXGeneral-Regular" pitchFamily="2" charset="2"/>
              <a:buChar char="⎯"/>
              <a:defRPr lang="en-US" sz="1400" kern="1200" dirty="0" smtClean="0">
                <a:solidFill>
                  <a:schemeClr val="tx1"/>
                </a:solidFill>
                <a:latin typeface="Arial" pitchFamily="34" charset="0"/>
                <a:ea typeface="+mn-ea"/>
                <a:cs typeface="Arial" pitchFamily="34" charset="0"/>
              </a:defRPr>
            </a:lvl6pPr>
            <a:lvl7pPr marL="680400" indent="-2484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7pPr>
            <a:lvl8pPr marL="684000" indent="-2160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8pPr>
            <a:lvl9pPr marL="684000" indent="-2160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9pPr>
          </a:lstStyle>
          <a:p>
            <a:r>
              <a:rPr lang="en-US" sz="1600"/>
              <a:t>To access these guidelines on other slides:</a:t>
            </a:r>
          </a:p>
          <a:p>
            <a:pPr lvl="1"/>
            <a:r>
              <a:rPr lang="en-US" sz="1400">
                <a:solidFill>
                  <a:schemeClr val="accent2"/>
                </a:solidFill>
                <a:latin typeface="Arial" panose="020B0604020202020204" pitchFamily="34" charset="0"/>
                <a:cs typeface="Arial" panose="020B0604020202020204" pitchFamily="34" charset="0"/>
              </a:rPr>
              <a:t>Go to View &gt; Guides menu</a:t>
            </a:r>
          </a:p>
          <a:p>
            <a:pPr lvl="1"/>
            <a:r>
              <a:rPr lang="en-US" sz="1400">
                <a:solidFill>
                  <a:schemeClr val="accent2"/>
                </a:solidFill>
                <a:latin typeface="Arial" panose="020B0604020202020204" pitchFamily="34" charset="0"/>
                <a:cs typeface="Arial" panose="020B0604020202020204" pitchFamily="34" charset="0"/>
              </a:rPr>
              <a:t>Make sure Guides is checked</a:t>
            </a:r>
          </a:p>
        </p:txBody>
      </p:sp>
      <p:sp>
        <p:nvSpPr>
          <p:cNvPr id="2" name="Title 1">
            <a:extLst>
              <a:ext uri="{FF2B5EF4-FFF2-40B4-BE49-F238E27FC236}">
                <a16:creationId xmlns:a16="http://schemas.microsoft.com/office/drawing/2014/main" id="{5D80D6CB-2183-EA4C-8700-4FCBA576163D}"/>
              </a:ext>
            </a:extLst>
          </p:cNvPr>
          <p:cNvSpPr>
            <a:spLocks noGrp="1"/>
          </p:cNvSpPr>
          <p:nvPr>
            <p:ph type="title"/>
          </p:nvPr>
        </p:nvSpPr>
        <p:spPr/>
        <p:txBody>
          <a:bodyPr/>
          <a:lstStyle/>
          <a:p>
            <a:r>
              <a:rPr lang="en-US" dirty="0"/>
              <a:t>Guides</a:t>
            </a:r>
          </a:p>
        </p:txBody>
      </p:sp>
    </p:spTree>
    <p:extLst>
      <p:ext uri="{BB962C8B-B14F-4D97-AF65-F5344CB8AC3E}">
        <p14:creationId xmlns:p14="http://schemas.microsoft.com/office/powerpoint/2010/main" val="27775717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84A13809-65DA-9E4C-BBE4-15439759EEEF}"/>
              </a:ext>
            </a:extLst>
          </p:cNvPr>
          <p:cNvSpPr txBox="1"/>
          <p:nvPr/>
        </p:nvSpPr>
        <p:spPr>
          <a:xfrm>
            <a:off x="4753520" y="152400"/>
            <a:ext cx="6887618" cy="1008063"/>
          </a:xfrm>
          <a:prstGeom prst="rect">
            <a:avLst/>
          </a:prstGeom>
          <a:noFill/>
        </p:spPr>
        <p:txBody>
          <a:bodyPr wrap="square" rtlCol="0" anchor="ctr">
            <a:noAutofit/>
          </a:bodyPr>
          <a:lstStyle>
            <a:defPPr>
              <a:defRPr lang="en-US"/>
            </a:defPPr>
            <a:lvl1pPr defTabSz="228600">
              <a:defRPr sz="2000">
                <a:solidFill>
                  <a:schemeClr val="tx1">
                    <a:lumMod val="75000"/>
                    <a:lumOff val="25000"/>
                  </a:schemeClr>
                </a:solidFill>
                <a:latin typeface="Arial" panose="020B0604020202020204" pitchFamily="34" charset="0"/>
                <a:cs typeface="Arial" panose="020B0604020202020204" pitchFamily="34" charset="0"/>
              </a:defRPr>
            </a:lvl1pPr>
          </a:lstStyle>
          <a:p>
            <a:pPr marL="0" indent="0">
              <a:buNone/>
            </a:pPr>
            <a:r>
              <a:rPr lang="en-US" sz="1600">
                <a:solidFill>
                  <a:schemeClr val="tx1"/>
                </a:solidFill>
                <a:ea typeface="ＭＳ Ｐゴシック" charset="0"/>
              </a:rPr>
              <a:t>Headline (max. 2 lines) will center within allotted space. Do not move the position of the headline to create more space on the slide.</a:t>
            </a:r>
          </a:p>
        </p:txBody>
      </p:sp>
      <p:sp>
        <p:nvSpPr>
          <p:cNvPr id="31" name="TextBox 30">
            <a:extLst>
              <a:ext uri="{FF2B5EF4-FFF2-40B4-BE49-F238E27FC236}">
                <a16:creationId xmlns:a16="http://schemas.microsoft.com/office/drawing/2014/main" id="{17AACDC3-915B-7D48-8BCF-9F6DC309DA4E}"/>
              </a:ext>
            </a:extLst>
          </p:cNvPr>
          <p:cNvSpPr txBox="1"/>
          <p:nvPr/>
        </p:nvSpPr>
        <p:spPr>
          <a:xfrm>
            <a:off x="1337158" y="4478997"/>
            <a:ext cx="3622299" cy="1062972"/>
          </a:xfrm>
          <a:prstGeom prst="rect">
            <a:avLst/>
          </a:prstGeom>
          <a:noFill/>
        </p:spPr>
        <p:txBody>
          <a:bodyPr wrap="square" rtlCol="0" anchor="b">
            <a:noAutofit/>
          </a:bodyPr>
          <a:lstStyle/>
          <a:p>
            <a:pPr defTabSz="228600">
              <a:defRPr/>
            </a:pPr>
            <a:r>
              <a:rPr lang="en-US" sz="1600" dirty="0">
                <a:latin typeface="Arial" panose="020B0604020202020204" pitchFamily="34" charset="0"/>
                <a:ea typeface="ＭＳ Ｐゴシック" charset="0"/>
                <a:cs typeface="Arial" panose="020B0604020202020204" pitchFamily="34" charset="0"/>
              </a:rPr>
              <a:t>Content must not dip below this guide line (guides must turned be on) or encroach on the breathing room around the logo.</a:t>
            </a:r>
          </a:p>
        </p:txBody>
      </p:sp>
      <p:sp>
        <p:nvSpPr>
          <p:cNvPr id="32" name="TextBox 31">
            <a:extLst>
              <a:ext uri="{FF2B5EF4-FFF2-40B4-BE49-F238E27FC236}">
                <a16:creationId xmlns:a16="http://schemas.microsoft.com/office/drawing/2014/main" id="{3FAB22AA-9BE5-5C44-9324-E8D39158C534}"/>
              </a:ext>
            </a:extLst>
          </p:cNvPr>
          <p:cNvSpPr txBox="1"/>
          <p:nvPr/>
        </p:nvSpPr>
        <p:spPr>
          <a:xfrm>
            <a:off x="6385013" y="5180168"/>
            <a:ext cx="4587787" cy="338554"/>
          </a:xfrm>
          <a:prstGeom prst="rect">
            <a:avLst/>
          </a:prstGeom>
          <a:noFill/>
        </p:spPr>
        <p:txBody>
          <a:bodyPr wrap="square" rtlCol="0" anchor="b">
            <a:spAutoFit/>
          </a:bodyPr>
          <a:lstStyle/>
          <a:p>
            <a:pPr marL="0" indent="0" defTabSz="228600">
              <a:buNone/>
              <a:defRPr/>
            </a:pPr>
            <a:r>
              <a:rPr lang="en-US" sz="1600">
                <a:latin typeface="Arial" panose="020B0604020202020204" pitchFamily="34" charset="0"/>
                <a:ea typeface="ＭＳ Ｐゴシック" charset="0"/>
                <a:cs typeface="Arial" panose="020B0604020202020204" pitchFamily="34" charset="0"/>
              </a:rPr>
              <a:t>Footer should be on all slides.</a:t>
            </a:r>
          </a:p>
        </p:txBody>
      </p:sp>
      <p:sp>
        <p:nvSpPr>
          <p:cNvPr id="33" name="TextBox 32">
            <a:extLst>
              <a:ext uri="{FF2B5EF4-FFF2-40B4-BE49-F238E27FC236}">
                <a16:creationId xmlns:a16="http://schemas.microsoft.com/office/drawing/2014/main" id="{D44BE6F4-F196-EE45-9E16-B6AAB15D7186}"/>
              </a:ext>
            </a:extLst>
          </p:cNvPr>
          <p:cNvSpPr txBox="1"/>
          <p:nvPr/>
        </p:nvSpPr>
        <p:spPr>
          <a:xfrm>
            <a:off x="1360406" y="3074027"/>
            <a:ext cx="4054432" cy="826529"/>
          </a:xfrm>
          <a:prstGeom prst="rect">
            <a:avLst/>
          </a:prstGeom>
          <a:noFill/>
        </p:spPr>
        <p:txBody>
          <a:bodyPr wrap="square" rtlCol="0">
            <a:noAutofit/>
          </a:bodyPr>
          <a:lstStyle/>
          <a:p>
            <a:pPr marL="0" indent="0" defTabSz="228600" fontAlgn="base">
              <a:lnSpc>
                <a:spcPct val="90000"/>
              </a:lnSpc>
              <a:spcBef>
                <a:spcPts val="800"/>
              </a:spcBef>
              <a:spcAft>
                <a:spcPts val="300"/>
              </a:spcAft>
              <a:buClr>
                <a:schemeClr val="accent2"/>
              </a:buClr>
              <a:buNone/>
              <a:defRPr/>
            </a:pPr>
            <a:r>
              <a:rPr lang="en-US" sz="1600">
                <a:latin typeface="Arial" panose="020B0604020202020204" pitchFamily="34" charset="0"/>
                <a:ea typeface="ＭＳ Ｐゴシック" charset="0"/>
                <a:cs typeface="Arial" panose="020B0604020202020204" pitchFamily="34" charset="0"/>
              </a:rPr>
              <a:t>Left aligned content must be aligned with the OpenText logo. Slide content should not extend beyond this margin.</a:t>
            </a:r>
          </a:p>
        </p:txBody>
      </p:sp>
      <p:sp>
        <p:nvSpPr>
          <p:cNvPr id="34" name="TextBox 33">
            <a:extLst>
              <a:ext uri="{FF2B5EF4-FFF2-40B4-BE49-F238E27FC236}">
                <a16:creationId xmlns:a16="http://schemas.microsoft.com/office/drawing/2014/main" id="{6F9845FF-CC07-044C-8ADF-DCD265C6BAC8}"/>
              </a:ext>
            </a:extLst>
          </p:cNvPr>
          <p:cNvSpPr txBox="1"/>
          <p:nvPr/>
        </p:nvSpPr>
        <p:spPr>
          <a:xfrm>
            <a:off x="6385013" y="3071935"/>
            <a:ext cx="4246824" cy="1168159"/>
          </a:xfrm>
          <a:prstGeom prst="rect">
            <a:avLst/>
          </a:prstGeom>
          <a:noFill/>
        </p:spPr>
        <p:txBody>
          <a:bodyPr wrap="square" rtlCol="0">
            <a:noAutofit/>
          </a:bodyPr>
          <a:lstStyle/>
          <a:p>
            <a:pPr marL="0" indent="0" defTabSz="228600">
              <a:buNone/>
              <a:defRPr/>
            </a:pPr>
            <a:r>
              <a:rPr lang="en-US" sz="1600">
                <a:latin typeface="Arial" panose="020B0604020202020204" pitchFamily="34" charset="0"/>
                <a:ea typeface="ＭＳ Ｐゴシック" charset="0"/>
                <a:cs typeface="Arial" panose="020B0604020202020204" pitchFamily="34" charset="0"/>
              </a:rPr>
              <a:t>Content should not extend beyond this right margin. White space and comfortable margins around our content is an integral part of maintaining our clean, simple look. </a:t>
            </a:r>
          </a:p>
        </p:txBody>
      </p:sp>
      <p:grpSp>
        <p:nvGrpSpPr>
          <p:cNvPr id="35" name="Group 34">
            <a:extLst>
              <a:ext uri="{FF2B5EF4-FFF2-40B4-BE49-F238E27FC236}">
                <a16:creationId xmlns:a16="http://schemas.microsoft.com/office/drawing/2014/main" id="{0BE15AD1-F44C-314E-A99E-93884DC764D5}"/>
              </a:ext>
            </a:extLst>
          </p:cNvPr>
          <p:cNvGrpSpPr/>
          <p:nvPr/>
        </p:nvGrpSpPr>
        <p:grpSpPr>
          <a:xfrm>
            <a:off x="479111" y="3134970"/>
            <a:ext cx="487280" cy="3030880"/>
            <a:chOff x="623890" y="2425995"/>
            <a:chExt cx="556728" cy="3353204"/>
          </a:xfrm>
        </p:grpSpPr>
        <p:cxnSp>
          <p:nvCxnSpPr>
            <p:cNvPr id="36" name="Straight Arrow Connector 35">
              <a:extLst>
                <a:ext uri="{FF2B5EF4-FFF2-40B4-BE49-F238E27FC236}">
                  <a16:creationId xmlns:a16="http://schemas.microsoft.com/office/drawing/2014/main" id="{FA7BADAC-1DDB-9F4C-9135-55B6E0CC1879}"/>
                </a:ext>
              </a:extLst>
            </p:cNvPr>
            <p:cNvCxnSpPr>
              <a:cxnSpLocks/>
            </p:cNvCxnSpPr>
            <p:nvPr/>
          </p:nvCxnSpPr>
          <p:spPr>
            <a:xfrm>
              <a:off x="1169418" y="2425995"/>
              <a:ext cx="0" cy="3353204"/>
            </a:xfrm>
            <a:prstGeom prst="straightConnector1">
              <a:avLst/>
            </a:prstGeom>
            <a:ln w="25400">
              <a:solidFill>
                <a:schemeClr val="accent2"/>
              </a:solidFill>
              <a:tailEnd type="triangle"/>
            </a:ln>
          </p:spPr>
          <p:style>
            <a:lnRef idx="1">
              <a:schemeClr val="accent3"/>
            </a:lnRef>
            <a:fillRef idx="0">
              <a:schemeClr val="accent3"/>
            </a:fillRef>
            <a:effectRef idx="0">
              <a:schemeClr val="accent3"/>
            </a:effectRef>
            <a:fontRef idx="minor">
              <a:schemeClr val="tx1"/>
            </a:fontRef>
          </p:style>
        </p:cxnSp>
        <p:cxnSp>
          <p:nvCxnSpPr>
            <p:cNvPr id="37" name="Straight Arrow Connector 36">
              <a:extLst>
                <a:ext uri="{FF2B5EF4-FFF2-40B4-BE49-F238E27FC236}">
                  <a16:creationId xmlns:a16="http://schemas.microsoft.com/office/drawing/2014/main" id="{2EF75B62-5C86-3045-B995-6B6CEBD7561A}"/>
                </a:ext>
              </a:extLst>
            </p:cNvPr>
            <p:cNvCxnSpPr>
              <a:cxnSpLocks/>
            </p:cNvCxnSpPr>
            <p:nvPr/>
          </p:nvCxnSpPr>
          <p:spPr>
            <a:xfrm flipH="1">
              <a:off x="623890" y="2440317"/>
              <a:ext cx="556728" cy="0"/>
            </a:xfrm>
            <a:prstGeom prst="straightConnector1">
              <a:avLst/>
            </a:prstGeom>
            <a:ln w="25400">
              <a:solidFill>
                <a:schemeClr val="accent2"/>
              </a:solidFill>
              <a:tailEnd type="triangle"/>
            </a:ln>
          </p:spPr>
          <p:style>
            <a:lnRef idx="1">
              <a:schemeClr val="accent3"/>
            </a:lnRef>
            <a:fillRef idx="0">
              <a:schemeClr val="accent3"/>
            </a:fillRef>
            <a:effectRef idx="0">
              <a:schemeClr val="accent3"/>
            </a:effectRef>
            <a:fontRef idx="minor">
              <a:schemeClr val="tx1"/>
            </a:fontRef>
          </p:style>
        </p:cxnSp>
      </p:grpSp>
      <p:grpSp>
        <p:nvGrpSpPr>
          <p:cNvPr id="38" name="Group 37">
            <a:extLst>
              <a:ext uri="{FF2B5EF4-FFF2-40B4-BE49-F238E27FC236}">
                <a16:creationId xmlns:a16="http://schemas.microsoft.com/office/drawing/2014/main" id="{72190E6D-7538-B946-8101-A82B5F551E6D}"/>
              </a:ext>
            </a:extLst>
          </p:cNvPr>
          <p:cNvGrpSpPr/>
          <p:nvPr/>
        </p:nvGrpSpPr>
        <p:grpSpPr>
          <a:xfrm flipH="1">
            <a:off x="11179588" y="3152326"/>
            <a:ext cx="525865" cy="3013524"/>
            <a:chOff x="623890" y="2425587"/>
            <a:chExt cx="556728" cy="3353204"/>
          </a:xfrm>
        </p:grpSpPr>
        <p:cxnSp>
          <p:nvCxnSpPr>
            <p:cNvPr id="39" name="Straight Arrow Connector 38">
              <a:extLst>
                <a:ext uri="{FF2B5EF4-FFF2-40B4-BE49-F238E27FC236}">
                  <a16:creationId xmlns:a16="http://schemas.microsoft.com/office/drawing/2014/main" id="{2D8C39B5-B526-AA4E-9F27-A7F462ED3432}"/>
                </a:ext>
              </a:extLst>
            </p:cNvPr>
            <p:cNvCxnSpPr>
              <a:cxnSpLocks/>
            </p:cNvCxnSpPr>
            <p:nvPr/>
          </p:nvCxnSpPr>
          <p:spPr>
            <a:xfrm>
              <a:off x="1169418" y="2425587"/>
              <a:ext cx="0" cy="3353204"/>
            </a:xfrm>
            <a:prstGeom prst="straightConnector1">
              <a:avLst/>
            </a:prstGeom>
            <a:ln w="25400">
              <a:solidFill>
                <a:schemeClr val="accent2"/>
              </a:solidFill>
              <a:tailEnd type="triangle"/>
            </a:ln>
          </p:spPr>
          <p:style>
            <a:lnRef idx="1">
              <a:schemeClr val="accent3"/>
            </a:lnRef>
            <a:fillRef idx="0">
              <a:schemeClr val="accent3"/>
            </a:fillRef>
            <a:effectRef idx="0">
              <a:schemeClr val="accent3"/>
            </a:effectRef>
            <a:fontRef idx="minor">
              <a:schemeClr val="tx1"/>
            </a:fontRef>
          </p:style>
        </p:cxnSp>
        <p:cxnSp>
          <p:nvCxnSpPr>
            <p:cNvPr id="40" name="Straight Arrow Connector 39">
              <a:extLst>
                <a:ext uri="{FF2B5EF4-FFF2-40B4-BE49-F238E27FC236}">
                  <a16:creationId xmlns:a16="http://schemas.microsoft.com/office/drawing/2014/main" id="{23BC8172-4A2F-8F4F-B008-D69029091AE6}"/>
                </a:ext>
              </a:extLst>
            </p:cNvPr>
            <p:cNvCxnSpPr>
              <a:cxnSpLocks/>
            </p:cNvCxnSpPr>
            <p:nvPr/>
          </p:nvCxnSpPr>
          <p:spPr>
            <a:xfrm flipH="1">
              <a:off x="623890" y="2425587"/>
              <a:ext cx="556728" cy="0"/>
            </a:xfrm>
            <a:prstGeom prst="straightConnector1">
              <a:avLst/>
            </a:prstGeom>
            <a:ln w="25400">
              <a:solidFill>
                <a:schemeClr val="accent2"/>
              </a:solidFill>
              <a:tailEnd type="triangle"/>
            </a:ln>
          </p:spPr>
          <p:style>
            <a:lnRef idx="1">
              <a:schemeClr val="accent3"/>
            </a:lnRef>
            <a:fillRef idx="0">
              <a:schemeClr val="accent3"/>
            </a:fillRef>
            <a:effectRef idx="0">
              <a:schemeClr val="accent3"/>
            </a:effectRef>
            <a:fontRef idx="minor">
              <a:schemeClr val="tx1"/>
            </a:fontRef>
          </p:style>
        </p:cxnSp>
      </p:grpSp>
      <p:cxnSp>
        <p:nvCxnSpPr>
          <p:cNvPr id="41" name="Straight Connector 40">
            <a:extLst>
              <a:ext uri="{FF2B5EF4-FFF2-40B4-BE49-F238E27FC236}">
                <a16:creationId xmlns:a16="http://schemas.microsoft.com/office/drawing/2014/main" id="{840A5A10-376B-BF4A-937D-00782265BD2C}"/>
              </a:ext>
            </a:extLst>
          </p:cNvPr>
          <p:cNvCxnSpPr/>
          <p:nvPr/>
        </p:nvCxnSpPr>
        <p:spPr>
          <a:xfrm>
            <a:off x="4724400" y="1133304"/>
            <a:ext cx="7589520" cy="0"/>
          </a:xfrm>
          <a:prstGeom prst="line">
            <a:avLst/>
          </a:prstGeom>
          <a:ln w="12700">
            <a:solidFill>
              <a:schemeClr val="bg1"/>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F9A2B38-F640-154A-B859-069BBCE77726}"/>
              </a:ext>
            </a:extLst>
          </p:cNvPr>
          <p:cNvCxnSpPr/>
          <p:nvPr/>
        </p:nvCxnSpPr>
        <p:spPr>
          <a:xfrm>
            <a:off x="4724400" y="154732"/>
            <a:ext cx="7589520" cy="0"/>
          </a:xfrm>
          <a:prstGeom prst="line">
            <a:avLst/>
          </a:prstGeom>
          <a:ln w="12700">
            <a:solidFill>
              <a:schemeClr val="bg1"/>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43" name="Content Placeholder 27">
            <a:extLst>
              <a:ext uri="{FF2B5EF4-FFF2-40B4-BE49-F238E27FC236}">
                <a16:creationId xmlns:a16="http://schemas.microsoft.com/office/drawing/2014/main" id="{896B991F-278E-A74E-A866-FC9163807857}"/>
              </a:ext>
            </a:extLst>
          </p:cNvPr>
          <p:cNvSpPr txBox="1">
            <a:spLocks/>
          </p:cNvSpPr>
          <p:nvPr/>
        </p:nvSpPr>
        <p:spPr bwMode="auto">
          <a:xfrm>
            <a:off x="550863" y="1412875"/>
            <a:ext cx="10944225" cy="874713"/>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90000"/>
              </a:lnSpc>
              <a:spcBef>
                <a:spcPts val="800"/>
              </a:spcBef>
              <a:spcAft>
                <a:spcPts val="300"/>
              </a:spcAft>
              <a:buClr>
                <a:schemeClr val="accent2"/>
              </a:buClr>
              <a:buFont typeface="System Font Regular"/>
              <a:buNone/>
              <a:defRPr sz="1800" b="0" i="0" kern="1200">
                <a:solidFill>
                  <a:schemeClr val="tx1"/>
                </a:solidFill>
                <a:latin typeface="Arial" panose="020B0604020202020204" pitchFamily="34" charset="0"/>
                <a:ea typeface="ＭＳ Ｐゴシック" charset="0"/>
                <a:cs typeface="Arial" panose="020B0604020202020204" pitchFamily="34" charset="0"/>
              </a:defRPr>
            </a:lvl1pPr>
            <a:lvl2pPr marL="213750" indent="-213750" algn="l" rtl="0" eaLnBrk="1" fontAlgn="base" hangingPunct="1">
              <a:lnSpc>
                <a:spcPct val="90000"/>
              </a:lnSpc>
              <a:spcBef>
                <a:spcPts val="0"/>
              </a:spcBef>
              <a:spcAft>
                <a:spcPct val="0"/>
              </a:spcAft>
              <a:buClr>
                <a:schemeClr val="accent2"/>
              </a:buClr>
              <a:buSzPct val="118000"/>
              <a:buFont typeface="Arial" panose="020B0604020202020204" pitchFamily="34" charset="0"/>
              <a:buChar char="•"/>
              <a:defRPr sz="1600" kern="1200">
                <a:solidFill>
                  <a:schemeClr val="tx1"/>
                </a:solidFill>
                <a:latin typeface="+mj-lt"/>
                <a:ea typeface="ＭＳ Ｐゴシック" charset="0"/>
                <a:cs typeface="HelveticaNeueLT Std"/>
              </a:defRPr>
            </a:lvl2pPr>
            <a:lvl3pPr marL="429750" indent="-213750" algn="l" rtl="0" eaLnBrk="1" fontAlgn="base" hangingPunct="1">
              <a:lnSpc>
                <a:spcPct val="100000"/>
              </a:lnSpc>
              <a:spcBef>
                <a:spcPts val="200"/>
              </a:spcBef>
              <a:spcAft>
                <a:spcPct val="0"/>
              </a:spcAft>
              <a:buClr>
                <a:schemeClr val="accent2"/>
              </a:buClr>
              <a:buSzPct val="85000"/>
              <a:buFont typeface="Arial Unicode MS" panose="020B0604020202020204" pitchFamily="34" charset="-128"/>
              <a:buChar char="￮"/>
              <a:defRPr sz="1600" kern="1200">
                <a:solidFill>
                  <a:schemeClr val="tx1"/>
                </a:solidFill>
                <a:latin typeface="+mj-lt"/>
                <a:ea typeface="ＭＳ Ｐゴシック" charset="0"/>
                <a:cs typeface="HelveticaNeueLT Std"/>
              </a:defRPr>
            </a:lvl3pPr>
            <a:lvl4pPr marL="681750" indent="-249750" algn="l" rtl="0" eaLnBrk="1" fontAlgn="base" hangingPunct="1">
              <a:lnSpc>
                <a:spcPct val="100000"/>
              </a:lnSpc>
              <a:spcBef>
                <a:spcPts val="200"/>
              </a:spcBef>
              <a:spcAft>
                <a:spcPct val="0"/>
              </a:spcAft>
              <a:buClr>
                <a:schemeClr val="accent2"/>
              </a:buClr>
              <a:buSzPct val="100000"/>
              <a:buFont typeface="STIXGeneral-Regular" pitchFamily="2" charset="2"/>
              <a:buChar char="⎯"/>
              <a:defRPr lang="en-US" sz="1400" kern="1200" dirty="0" smtClean="0">
                <a:solidFill>
                  <a:schemeClr val="tx1"/>
                </a:solidFill>
                <a:latin typeface="+mj-lt"/>
                <a:ea typeface="ＭＳ Ｐゴシック" charset="0"/>
                <a:cs typeface="HelveticaNeueLT Std"/>
              </a:defRPr>
            </a:lvl4pPr>
            <a:lvl5pPr marL="680400" indent="-248400" algn="l" rtl="0" eaLnBrk="1" fontAlgn="base" hangingPunct="1">
              <a:lnSpc>
                <a:spcPct val="100000"/>
              </a:lnSpc>
              <a:spcBef>
                <a:spcPts val="200"/>
              </a:spcBef>
              <a:spcAft>
                <a:spcPct val="0"/>
              </a:spcAft>
              <a:buClr>
                <a:schemeClr val="accent2"/>
              </a:buClr>
              <a:buSzPct val="100000"/>
              <a:buFont typeface="STIXGeneral-Regular" pitchFamily="2" charset="2"/>
              <a:buChar char="⎯"/>
              <a:defRPr lang="en-US" sz="1400" kern="1200" dirty="0" smtClean="0">
                <a:solidFill>
                  <a:schemeClr val="tx1"/>
                </a:solidFill>
                <a:latin typeface="+mj-lt"/>
                <a:ea typeface="ＭＳ Ｐゴシック" charset="0"/>
                <a:cs typeface="HelveticaNeueLT Std"/>
              </a:defRPr>
            </a:lvl5pPr>
            <a:lvl6pPr marL="680400" indent="-248400" algn="l" defTabSz="1219124" rtl="0" eaLnBrk="1" latinLnBrk="0" hangingPunct="1">
              <a:lnSpc>
                <a:spcPct val="100000"/>
              </a:lnSpc>
              <a:spcBef>
                <a:spcPts val="200"/>
              </a:spcBef>
              <a:buClr>
                <a:schemeClr val="accent2"/>
              </a:buClr>
              <a:buFont typeface="STIXGeneral-Regular" pitchFamily="2" charset="2"/>
              <a:buChar char="⎯"/>
              <a:defRPr lang="en-US" sz="1400" kern="1200" dirty="0" smtClean="0">
                <a:solidFill>
                  <a:schemeClr val="tx1"/>
                </a:solidFill>
                <a:latin typeface="Arial" pitchFamily="34" charset="0"/>
                <a:ea typeface="+mn-ea"/>
                <a:cs typeface="Arial" pitchFamily="34" charset="0"/>
              </a:defRPr>
            </a:lvl6pPr>
            <a:lvl7pPr marL="680400" indent="-2484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7pPr>
            <a:lvl8pPr marL="684000" indent="-2160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8pPr>
            <a:lvl9pPr marL="684000" indent="-2160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9pPr>
          </a:lstStyle>
          <a:p>
            <a:r>
              <a:rPr lang="en-US" sz="1600"/>
              <a:t>To access these guidelines on other slides:</a:t>
            </a:r>
          </a:p>
          <a:p>
            <a:pPr lvl="1"/>
            <a:r>
              <a:rPr lang="en-US" sz="1400">
                <a:solidFill>
                  <a:schemeClr val="accent2"/>
                </a:solidFill>
                <a:latin typeface="Arial" panose="020B0604020202020204" pitchFamily="34" charset="0"/>
                <a:cs typeface="Arial" panose="020B0604020202020204" pitchFamily="34" charset="0"/>
              </a:rPr>
              <a:t>Go to View &gt; Guides menu</a:t>
            </a:r>
          </a:p>
          <a:p>
            <a:pPr lvl="1"/>
            <a:r>
              <a:rPr lang="en-US" sz="1400">
                <a:solidFill>
                  <a:schemeClr val="accent2"/>
                </a:solidFill>
                <a:latin typeface="Arial" panose="020B0604020202020204" pitchFamily="34" charset="0"/>
                <a:cs typeface="Arial" panose="020B0604020202020204" pitchFamily="34" charset="0"/>
              </a:rPr>
              <a:t>Make sure Guides is checked</a:t>
            </a:r>
          </a:p>
        </p:txBody>
      </p:sp>
      <p:sp>
        <p:nvSpPr>
          <p:cNvPr id="46" name="Title 1">
            <a:extLst>
              <a:ext uri="{FF2B5EF4-FFF2-40B4-BE49-F238E27FC236}">
                <a16:creationId xmlns:a16="http://schemas.microsoft.com/office/drawing/2014/main" id="{3B526E0A-F79E-104A-8354-BA71DD61B8BD}"/>
              </a:ext>
            </a:extLst>
          </p:cNvPr>
          <p:cNvSpPr>
            <a:spLocks noGrp="1"/>
          </p:cNvSpPr>
          <p:nvPr>
            <p:ph type="title"/>
          </p:nvPr>
        </p:nvSpPr>
        <p:spPr>
          <a:xfrm>
            <a:off x="457199" y="152401"/>
            <a:ext cx="4132556" cy="973138"/>
          </a:xfrm>
        </p:spPr>
        <p:txBody>
          <a:bodyPr/>
          <a:lstStyle/>
          <a:p>
            <a:r>
              <a:rPr lang="en-US" dirty="0"/>
              <a:t>Guides</a:t>
            </a:r>
          </a:p>
        </p:txBody>
      </p:sp>
    </p:spTree>
    <p:extLst>
      <p:ext uri="{BB962C8B-B14F-4D97-AF65-F5344CB8AC3E}">
        <p14:creationId xmlns:p14="http://schemas.microsoft.com/office/powerpoint/2010/main" val="1261933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B9DB6A-6BD8-1DD9-7218-41121D4E43EF}"/>
              </a:ext>
            </a:extLst>
          </p:cNvPr>
          <p:cNvSpPr>
            <a:spLocks noGrp="1"/>
          </p:cNvSpPr>
          <p:nvPr>
            <p:ph type="title"/>
          </p:nvPr>
        </p:nvSpPr>
        <p:spPr>
          <a:xfrm>
            <a:off x="355599" y="1837615"/>
            <a:ext cx="6082991" cy="1298575"/>
          </a:xfrm>
        </p:spPr>
        <p:txBody>
          <a:bodyPr/>
          <a:lstStyle/>
          <a:p>
            <a:r>
              <a:rPr lang="en-US" dirty="0"/>
              <a:t>What ?</a:t>
            </a:r>
          </a:p>
        </p:txBody>
      </p:sp>
      <p:sp>
        <p:nvSpPr>
          <p:cNvPr id="5" name="Text Placeholder 4">
            <a:extLst>
              <a:ext uri="{FF2B5EF4-FFF2-40B4-BE49-F238E27FC236}">
                <a16:creationId xmlns:a16="http://schemas.microsoft.com/office/drawing/2014/main" id="{422D7579-1B04-CB53-CA3C-3BECFD9B6B39}"/>
              </a:ext>
            </a:extLst>
          </p:cNvPr>
          <p:cNvSpPr>
            <a:spLocks noGrp="1"/>
          </p:cNvSpPr>
          <p:nvPr>
            <p:ph type="body" idx="1"/>
          </p:nvPr>
        </p:nvSpPr>
        <p:spPr/>
        <p:txBody>
          <a:bodyPr>
            <a:normAutofit fontScale="25000" lnSpcReduction="20000"/>
          </a:bodyPr>
          <a:lstStyle/>
          <a:p>
            <a:r>
              <a:rPr lang="en-US" sz="9600" dirty="0" err="1"/>
              <a:t>MicroFrontends</a:t>
            </a:r>
            <a:r>
              <a:rPr lang="en-US" sz="9600" dirty="0"/>
              <a:t> extend the concept of microservices to the frontend world, where a single web application is divided into smaller, semi-independent frontend applications that work together.</a:t>
            </a:r>
          </a:p>
          <a:p>
            <a:endParaRPr lang="en-US" dirty="0"/>
          </a:p>
        </p:txBody>
      </p:sp>
    </p:spTree>
    <p:extLst>
      <p:ext uri="{BB962C8B-B14F-4D97-AF65-F5344CB8AC3E}">
        <p14:creationId xmlns:p14="http://schemas.microsoft.com/office/powerpoint/2010/main" val="29537640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5">
            <a:extLst>
              <a:ext uri="{FF2B5EF4-FFF2-40B4-BE49-F238E27FC236}">
                <a16:creationId xmlns:a16="http://schemas.microsoft.com/office/drawing/2014/main" id="{CAD94DCB-13FF-9343-8A8A-3B05C4F906EB}"/>
              </a:ext>
            </a:extLst>
          </p:cNvPr>
          <p:cNvSpPr txBox="1">
            <a:spLocks/>
          </p:cNvSpPr>
          <p:nvPr/>
        </p:nvSpPr>
        <p:spPr>
          <a:xfrm>
            <a:off x="370001" y="1376363"/>
            <a:ext cx="11364799" cy="4789487"/>
          </a:xfrm>
          <a:prstGeom prst="rect">
            <a:avLst/>
          </a:prstGeom>
        </p:spPr>
        <p:txBody>
          <a:bodyPr>
            <a:normAutofit/>
          </a:bodyPr>
          <a:lstStyle>
            <a:lvl1pPr marL="0" indent="0" algn="l" rtl="0" eaLnBrk="1" fontAlgn="base" hangingPunct="1">
              <a:lnSpc>
                <a:spcPct val="100000"/>
              </a:lnSpc>
              <a:spcBef>
                <a:spcPts val="0"/>
              </a:spcBef>
              <a:spcAft>
                <a:spcPts val="600"/>
              </a:spcAft>
              <a:buClr>
                <a:schemeClr val="accent1"/>
              </a:buClr>
              <a:buSzPct val="110000"/>
              <a:buFont typeface="Arial" panose="020B0604020202020204" pitchFamily="34" charset="0"/>
              <a:buNone/>
              <a:defRPr sz="2000" b="0" i="0" kern="1200">
                <a:solidFill>
                  <a:schemeClr val="bg1"/>
                </a:solidFill>
                <a:latin typeface="Arial" panose="020B0604020202020204" pitchFamily="34" charset="0"/>
                <a:ea typeface="ＭＳ Ｐゴシック" charset="0"/>
                <a:cs typeface="Arial" panose="020B0604020202020204" pitchFamily="34" charset="0"/>
              </a:defRPr>
            </a:lvl1pPr>
            <a:lvl2pPr marL="222250" indent="-212725" algn="l" rtl="0" eaLnBrk="1" fontAlgn="base" hangingPunct="1">
              <a:lnSpc>
                <a:spcPct val="100000"/>
              </a:lnSpc>
              <a:spcBef>
                <a:spcPts val="0"/>
              </a:spcBef>
              <a:spcAft>
                <a:spcPts val="600"/>
              </a:spcAft>
              <a:buClr>
                <a:schemeClr val="accent6">
                  <a:lumMod val="50000"/>
                  <a:lumOff val="50000"/>
                </a:schemeClr>
              </a:buClr>
              <a:buSzPct val="110000"/>
              <a:buFont typeface="Arial" panose="020B0604020202020204" pitchFamily="34" charset="0"/>
              <a:buChar char="•"/>
              <a:tabLst/>
              <a:defRPr sz="1800" kern="1200">
                <a:solidFill>
                  <a:schemeClr val="bg1"/>
                </a:solidFill>
                <a:latin typeface="+mj-lt"/>
                <a:ea typeface="ＭＳ Ｐゴシック" charset="0"/>
                <a:cs typeface="HelveticaNeueLT Std"/>
              </a:defRPr>
            </a:lvl2pPr>
            <a:lvl3pPr marL="468000" indent="-226800" algn="l" rtl="0" eaLnBrk="1" fontAlgn="base" hangingPunct="1">
              <a:lnSpc>
                <a:spcPct val="100000"/>
              </a:lnSpc>
              <a:spcBef>
                <a:spcPts val="0"/>
              </a:spcBef>
              <a:spcAft>
                <a:spcPts val="600"/>
              </a:spcAft>
              <a:buClr>
                <a:schemeClr val="accent6">
                  <a:lumMod val="50000"/>
                  <a:lumOff val="50000"/>
                </a:schemeClr>
              </a:buClr>
              <a:buSzPct val="115000"/>
              <a:buFont typeface="Arial" panose="020B0604020202020204" pitchFamily="34" charset="0"/>
              <a:buChar char="•"/>
              <a:defRPr sz="1600" kern="1200">
                <a:solidFill>
                  <a:schemeClr val="bg1"/>
                </a:solidFill>
                <a:latin typeface="+mj-lt"/>
                <a:ea typeface="ＭＳ Ｐゴシック" charset="0"/>
                <a:cs typeface="HelveticaNeueLT Std"/>
              </a:defRPr>
            </a:lvl3pPr>
            <a:lvl4pPr marL="666000" indent="-212400" algn="l" rtl="0" eaLnBrk="1" fontAlgn="base" hangingPunct="1">
              <a:lnSpc>
                <a:spcPct val="100000"/>
              </a:lnSpc>
              <a:spcBef>
                <a:spcPts val="0"/>
              </a:spcBef>
              <a:spcAft>
                <a:spcPts val="600"/>
              </a:spcAft>
              <a:buClr>
                <a:schemeClr val="accent6">
                  <a:lumMod val="50000"/>
                  <a:lumOff val="50000"/>
                </a:schemeClr>
              </a:buClr>
              <a:buSzPct val="85000"/>
              <a:buFont typeface="Arial" panose="020B0604020202020204" pitchFamily="34" charset="0"/>
              <a:buChar char="•"/>
              <a:tabLst/>
              <a:defRPr lang="en-US" sz="1400" kern="1200" dirty="0" smtClean="0">
                <a:solidFill>
                  <a:schemeClr val="bg1"/>
                </a:solidFill>
                <a:latin typeface="+mj-lt"/>
                <a:ea typeface="ＭＳ Ｐゴシック" charset="0"/>
                <a:cs typeface="HelveticaNeueLT Std"/>
              </a:defRPr>
            </a:lvl4pPr>
            <a:lvl5pPr marL="666000" indent="-212400" algn="l" rtl="0" eaLnBrk="1" fontAlgn="base" hangingPunct="1">
              <a:lnSpc>
                <a:spcPct val="100000"/>
              </a:lnSpc>
              <a:spcBef>
                <a:spcPts val="0"/>
              </a:spcBef>
              <a:spcAft>
                <a:spcPts val="600"/>
              </a:spcAft>
              <a:buClr>
                <a:schemeClr val="accent1"/>
              </a:buClr>
              <a:buSzPct val="85000"/>
              <a:buFont typeface="Arial" panose="020B0604020202020204" pitchFamily="34" charset="0"/>
              <a:buChar char="•"/>
              <a:tabLst/>
              <a:defRPr lang="en-US" sz="1400" kern="1200" dirty="0" smtClean="0">
                <a:solidFill>
                  <a:schemeClr val="tx1"/>
                </a:solidFill>
                <a:latin typeface="+mj-lt"/>
                <a:ea typeface="ＭＳ Ｐゴシック" charset="0"/>
                <a:cs typeface="HelveticaNeueLT Std"/>
              </a:defRPr>
            </a:lvl5pPr>
            <a:lvl6pPr marL="666000" indent="-212400" algn="l" defTabSz="1219124" rtl="0" eaLnBrk="1" latinLnBrk="0" hangingPunct="1">
              <a:lnSpc>
                <a:spcPct val="100000"/>
              </a:lnSpc>
              <a:spcBef>
                <a:spcPts val="0"/>
              </a:spcBef>
              <a:spcAft>
                <a:spcPts val="600"/>
              </a:spcAft>
              <a:buClr>
                <a:schemeClr val="accent1"/>
              </a:buClr>
              <a:buSzPct val="85000"/>
              <a:buFont typeface="Arial" panose="020B0604020202020204" pitchFamily="34" charset="0"/>
              <a:buChar char="•"/>
              <a:tabLst/>
              <a:defRPr lang="en-US" sz="1400" kern="1200" dirty="0" smtClean="0">
                <a:solidFill>
                  <a:schemeClr val="tx1"/>
                </a:solidFill>
                <a:latin typeface="Arial" pitchFamily="34" charset="0"/>
                <a:ea typeface="+mn-ea"/>
                <a:cs typeface="Arial" pitchFamily="34" charset="0"/>
              </a:defRPr>
            </a:lvl6pPr>
            <a:lvl7pPr marL="666000" indent="-212400" algn="l" defTabSz="1219124" rtl="0" eaLnBrk="1" latinLnBrk="0" hangingPunct="1">
              <a:lnSpc>
                <a:spcPct val="100000"/>
              </a:lnSpc>
              <a:spcBef>
                <a:spcPts val="0"/>
              </a:spcBef>
              <a:spcAft>
                <a:spcPts val="600"/>
              </a:spcAft>
              <a:buClr>
                <a:schemeClr val="accent1"/>
              </a:buClr>
              <a:buSzPct val="85000"/>
              <a:buFont typeface="Arial" panose="020B0604020202020204" pitchFamily="34" charset="0"/>
              <a:buChar char="•"/>
              <a:tabLst/>
              <a:defRPr lang="en-US" sz="1400" kern="1200" baseline="0" dirty="0">
                <a:solidFill>
                  <a:schemeClr val="tx1"/>
                </a:solidFill>
                <a:latin typeface="Arial" pitchFamily="34" charset="0"/>
                <a:ea typeface="+mn-ea"/>
                <a:cs typeface="Arial" pitchFamily="34" charset="0"/>
              </a:defRPr>
            </a:lvl7pPr>
            <a:lvl8pPr marL="666000" indent="-212400" algn="l" defTabSz="1219124" rtl="0" eaLnBrk="1" latinLnBrk="0" hangingPunct="1">
              <a:lnSpc>
                <a:spcPct val="100000"/>
              </a:lnSpc>
              <a:spcBef>
                <a:spcPts val="0"/>
              </a:spcBef>
              <a:spcAft>
                <a:spcPts val="600"/>
              </a:spcAft>
              <a:buClr>
                <a:schemeClr val="accent1"/>
              </a:buClr>
              <a:buSzPct val="85000"/>
              <a:buFont typeface="Arial" panose="020B0604020202020204" pitchFamily="34" charset="0"/>
              <a:buChar char="•"/>
              <a:defRPr lang="en-US" sz="1400" kern="1200" baseline="0" dirty="0" smtClean="0">
                <a:solidFill>
                  <a:schemeClr val="tx1"/>
                </a:solidFill>
                <a:latin typeface="Arial" pitchFamily="34" charset="0"/>
                <a:ea typeface="+mn-ea"/>
                <a:cs typeface="Arial" pitchFamily="34" charset="0"/>
              </a:defRPr>
            </a:lvl8pPr>
            <a:lvl9pPr marL="666000" indent="-212400" algn="l" defTabSz="1219124" rtl="0" eaLnBrk="1" latinLnBrk="0" hangingPunct="1">
              <a:lnSpc>
                <a:spcPct val="100000"/>
              </a:lnSpc>
              <a:spcBef>
                <a:spcPts val="0"/>
              </a:spcBef>
              <a:spcAft>
                <a:spcPts val="600"/>
              </a:spcAft>
              <a:buClr>
                <a:schemeClr val="accent1"/>
              </a:buClr>
              <a:buSzPct val="85000"/>
              <a:buFont typeface="Arial" panose="020B0604020202020204" pitchFamily="34" charset="0"/>
              <a:buChar char="•"/>
              <a:defRPr lang="en-US" sz="1400" kern="1200" baseline="0" dirty="0" smtClean="0">
                <a:solidFill>
                  <a:schemeClr val="tx1"/>
                </a:solidFill>
                <a:latin typeface="Arial" pitchFamily="34" charset="0"/>
                <a:ea typeface="+mn-ea"/>
                <a:cs typeface="Arial" pitchFamily="34" charset="0"/>
              </a:defRPr>
            </a:lvl9pPr>
          </a:lstStyle>
          <a:p>
            <a:r>
              <a:rPr lang="en-US" dirty="0">
                <a:solidFill>
                  <a:schemeClr val="tx1"/>
                </a:solidFill>
              </a:rPr>
              <a:t>With text and content placeholders, users can toggle the “indent more”  and “indent less” buttons in top ribbon to access bulleted text. Be sure the mouse cursor is sitting in the line you are indenting in order for it to work properly. </a:t>
            </a:r>
            <a:br>
              <a:rPr lang="en-US" dirty="0">
                <a:solidFill>
                  <a:schemeClr val="tx1"/>
                </a:solidFill>
              </a:rPr>
            </a:br>
            <a:br>
              <a:rPr lang="en-US" dirty="0">
                <a:solidFill>
                  <a:schemeClr val="tx1"/>
                </a:solidFill>
              </a:rPr>
            </a:br>
            <a:br>
              <a:rPr lang="en-US" dirty="0">
                <a:solidFill>
                  <a:schemeClr val="tx1"/>
                </a:solidFill>
              </a:rPr>
            </a:br>
            <a:endParaRPr lang="en-US" dirty="0">
              <a:solidFill>
                <a:schemeClr val="tx1"/>
              </a:solidFill>
            </a:endParaRPr>
          </a:p>
          <a:p>
            <a:pPr indent="-260475"/>
            <a:r>
              <a:rPr lang="en-US" dirty="0">
                <a:solidFill>
                  <a:schemeClr val="tx1"/>
                </a:solidFill>
              </a:rPr>
              <a:t>This is the first line with no bullet</a:t>
            </a:r>
          </a:p>
          <a:p>
            <a:pPr marL="231775" lvl="1" indent="-222250"/>
            <a:r>
              <a:rPr lang="en-US" dirty="0">
                <a:solidFill>
                  <a:schemeClr val="tx1"/>
                </a:solidFill>
              </a:rPr>
              <a:t>Second level has a round bullet</a:t>
            </a:r>
          </a:p>
          <a:p>
            <a:pPr lvl="2"/>
            <a:r>
              <a:rPr lang="en-US" dirty="0">
                <a:solidFill>
                  <a:schemeClr val="tx1"/>
                </a:solidFill>
              </a:rPr>
              <a:t>Third level has a round bullet </a:t>
            </a:r>
          </a:p>
          <a:p>
            <a:pPr lvl="3"/>
            <a:r>
              <a:rPr lang="en-US" dirty="0">
                <a:solidFill>
                  <a:schemeClr val="tx1"/>
                </a:solidFill>
              </a:rPr>
              <a:t>Fourth level onwards has a square bullet</a:t>
            </a:r>
          </a:p>
          <a:p>
            <a:pPr lvl="3"/>
            <a:r>
              <a:rPr lang="en-US" dirty="0">
                <a:solidFill>
                  <a:schemeClr val="tx1"/>
                </a:solidFill>
              </a:rPr>
              <a:t>Fifth level</a:t>
            </a:r>
          </a:p>
          <a:p>
            <a:pPr lvl="3"/>
            <a:r>
              <a:rPr lang="en-US" dirty="0">
                <a:solidFill>
                  <a:schemeClr val="tx1"/>
                </a:solidFill>
              </a:rPr>
              <a:t>Sixth level</a:t>
            </a:r>
          </a:p>
          <a:p>
            <a:pPr lvl="3"/>
            <a:r>
              <a:rPr lang="en-US" dirty="0">
                <a:solidFill>
                  <a:schemeClr val="tx1"/>
                </a:solidFill>
              </a:rPr>
              <a:t>Seventh level</a:t>
            </a:r>
          </a:p>
          <a:p>
            <a:pPr lvl="3"/>
            <a:r>
              <a:rPr lang="en-US" dirty="0">
                <a:solidFill>
                  <a:schemeClr val="tx1"/>
                </a:solidFill>
              </a:rPr>
              <a:t>Eighth level</a:t>
            </a:r>
          </a:p>
          <a:p>
            <a:pPr lvl="3"/>
            <a:r>
              <a:rPr lang="en-US" dirty="0">
                <a:solidFill>
                  <a:schemeClr val="tx1"/>
                </a:solidFill>
              </a:rPr>
              <a:t>Ninth level</a:t>
            </a:r>
          </a:p>
          <a:p>
            <a:endParaRPr lang="en-US" dirty="0">
              <a:solidFill>
                <a:schemeClr val="tx1"/>
              </a:solidFill>
            </a:endParaRPr>
          </a:p>
        </p:txBody>
      </p:sp>
      <p:pic>
        <p:nvPicPr>
          <p:cNvPr id="19" name="Picture 18">
            <a:extLst>
              <a:ext uri="{FF2B5EF4-FFF2-40B4-BE49-F238E27FC236}">
                <a16:creationId xmlns:a16="http://schemas.microsoft.com/office/drawing/2014/main" id="{6239A194-7BED-3643-9DD5-9A3EA62064F9}"/>
              </a:ext>
            </a:extLst>
          </p:cNvPr>
          <p:cNvPicPr>
            <a:picLocks noChangeAspect="1"/>
          </p:cNvPicPr>
          <p:nvPr/>
        </p:nvPicPr>
        <p:blipFill>
          <a:blip r:embed="rId2"/>
          <a:stretch>
            <a:fillRect/>
          </a:stretch>
        </p:blipFill>
        <p:spPr>
          <a:xfrm>
            <a:off x="481512" y="2593488"/>
            <a:ext cx="1446646" cy="653324"/>
          </a:xfrm>
          <a:prstGeom prst="roundRect">
            <a:avLst>
              <a:gd name="adj" fmla="val 12383"/>
            </a:avLst>
          </a:prstGeom>
        </p:spPr>
      </p:pic>
      <p:sp>
        <p:nvSpPr>
          <p:cNvPr id="2" name="Title 1">
            <a:extLst>
              <a:ext uri="{FF2B5EF4-FFF2-40B4-BE49-F238E27FC236}">
                <a16:creationId xmlns:a16="http://schemas.microsoft.com/office/drawing/2014/main" id="{98098590-E4FB-F14E-AE2A-9D87CE7D7DA1}"/>
              </a:ext>
            </a:extLst>
          </p:cNvPr>
          <p:cNvSpPr>
            <a:spLocks noGrp="1"/>
          </p:cNvSpPr>
          <p:nvPr>
            <p:ph type="title"/>
          </p:nvPr>
        </p:nvSpPr>
        <p:spPr>
          <a:xfrm>
            <a:off x="457199" y="152401"/>
            <a:ext cx="11277601" cy="973138"/>
          </a:xfrm>
        </p:spPr>
        <p:txBody>
          <a:bodyPr/>
          <a:lstStyle/>
          <a:p>
            <a:r>
              <a:rPr lang="en-CA" dirty="0"/>
              <a:t>Text with no first level bullet layout</a:t>
            </a:r>
            <a:endParaRPr lang="en-US" dirty="0"/>
          </a:p>
        </p:txBody>
      </p:sp>
    </p:spTree>
    <p:extLst>
      <p:ext uri="{BB962C8B-B14F-4D97-AF65-F5344CB8AC3E}">
        <p14:creationId xmlns:p14="http://schemas.microsoft.com/office/powerpoint/2010/main" val="41695514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250DABB-790E-6441-8A46-1D8C2FC81264}"/>
              </a:ext>
            </a:extLst>
          </p:cNvPr>
          <p:cNvSpPr txBox="1"/>
          <p:nvPr/>
        </p:nvSpPr>
        <p:spPr>
          <a:xfrm>
            <a:off x="6804869" y="1926241"/>
            <a:ext cx="5102679" cy="4247317"/>
          </a:xfrm>
          <a:prstGeom prst="rect">
            <a:avLst/>
          </a:prstGeom>
          <a:noFill/>
        </p:spPr>
        <p:txBody>
          <a:bodyPr wrap="none" rtlCol="0">
            <a:spAutoFit/>
          </a:bodyPr>
          <a:lstStyle/>
          <a:p>
            <a:pPr marL="0" indent="0" defTabSz="228600">
              <a:buNone/>
              <a:defRPr/>
            </a:pPr>
            <a:r>
              <a:rPr lang="en-US" sz="30000" b="1">
                <a:solidFill>
                  <a:schemeClr val="accent2"/>
                </a:solidFill>
                <a:latin typeface="Arial" panose="020B0604020202020204"/>
              </a:rPr>
              <a:t>Aa</a:t>
            </a:r>
          </a:p>
        </p:txBody>
      </p:sp>
      <p:sp>
        <p:nvSpPr>
          <p:cNvPr id="7" name="Content Placeholder 2">
            <a:extLst>
              <a:ext uri="{FF2B5EF4-FFF2-40B4-BE49-F238E27FC236}">
                <a16:creationId xmlns:a16="http://schemas.microsoft.com/office/drawing/2014/main" id="{AF8A36AF-6983-5D4F-91F5-68B819A66B2D}"/>
              </a:ext>
            </a:extLst>
          </p:cNvPr>
          <p:cNvSpPr txBox="1">
            <a:spLocks/>
          </p:cNvSpPr>
          <p:nvPr/>
        </p:nvSpPr>
        <p:spPr>
          <a:xfrm>
            <a:off x="371771" y="1376363"/>
            <a:ext cx="11363029" cy="4789487"/>
          </a:xfrm>
          <a:prstGeom prst="rect">
            <a:avLst/>
          </a:prstGeom>
        </p:spPr>
        <p:txBody>
          <a:bodyPr/>
          <a:lstStyle>
            <a:lvl1pPr marL="0" indent="0" algn="l" rtl="0" eaLnBrk="1" fontAlgn="base" hangingPunct="1">
              <a:lnSpc>
                <a:spcPct val="100000"/>
              </a:lnSpc>
              <a:spcBef>
                <a:spcPts val="0"/>
              </a:spcBef>
              <a:spcAft>
                <a:spcPts val="600"/>
              </a:spcAft>
              <a:buClr>
                <a:schemeClr val="accent1"/>
              </a:buClr>
              <a:buSzPct val="110000"/>
              <a:buFont typeface="Arial" panose="020B0604020202020204" pitchFamily="34" charset="0"/>
              <a:buNone/>
              <a:defRPr sz="2000" b="0" i="0" kern="1200">
                <a:solidFill>
                  <a:schemeClr val="bg1"/>
                </a:solidFill>
                <a:latin typeface="Arial" panose="020B0604020202020204" pitchFamily="34" charset="0"/>
                <a:ea typeface="ＭＳ Ｐゴシック" charset="0"/>
                <a:cs typeface="Arial" panose="020B0604020202020204" pitchFamily="34" charset="0"/>
              </a:defRPr>
            </a:lvl1pPr>
            <a:lvl2pPr marL="222250" indent="-212725" algn="l" rtl="0" eaLnBrk="1" fontAlgn="base" hangingPunct="1">
              <a:lnSpc>
                <a:spcPct val="100000"/>
              </a:lnSpc>
              <a:spcBef>
                <a:spcPts val="0"/>
              </a:spcBef>
              <a:spcAft>
                <a:spcPts val="600"/>
              </a:spcAft>
              <a:buClr>
                <a:schemeClr val="accent6">
                  <a:lumMod val="50000"/>
                  <a:lumOff val="50000"/>
                </a:schemeClr>
              </a:buClr>
              <a:buSzPct val="110000"/>
              <a:buFont typeface="Arial" panose="020B0604020202020204" pitchFamily="34" charset="0"/>
              <a:buChar char="•"/>
              <a:tabLst/>
              <a:defRPr sz="1800" kern="1200">
                <a:solidFill>
                  <a:schemeClr val="bg1"/>
                </a:solidFill>
                <a:latin typeface="+mj-lt"/>
                <a:ea typeface="ＭＳ Ｐゴシック" charset="0"/>
                <a:cs typeface="HelveticaNeueLT Std"/>
              </a:defRPr>
            </a:lvl2pPr>
            <a:lvl3pPr marL="468000" indent="-226800" algn="l" rtl="0" eaLnBrk="1" fontAlgn="base" hangingPunct="1">
              <a:lnSpc>
                <a:spcPct val="100000"/>
              </a:lnSpc>
              <a:spcBef>
                <a:spcPts val="0"/>
              </a:spcBef>
              <a:spcAft>
                <a:spcPts val="600"/>
              </a:spcAft>
              <a:buClr>
                <a:schemeClr val="accent6">
                  <a:lumMod val="50000"/>
                  <a:lumOff val="50000"/>
                </a:schemeClr>
              </a:buClr>
              <a:buSzPct val="115000"/>
              <a:buFont typeface="Arial" panose="020B0604020202020204" pitchFamily="34" charset="0"/>
              <a:buChar char="•"/>
              <a:defRPr sz="1600" kern="1200">
                <a:solidFill>
                  <a:schemeClr val="bg1"/>
                </a:solidFill>
                <a:latin typeface="+mj-lt"/>
                <a:ea typeface="ＭＳ Ｐゴシック" charset="0"/>
                <a:cs typeface="HelveticaNeueLT Std"/>
              </a:defRPr>
            </a:lvl3pPr>
            <a:lvl4pPr marL="666000" indent="-212400" algn="l" rtl="0" eaLnBrk="1" fontAlgn="base" hangingPunct="1">
              <a:lnSpc>
                <a:spcPct val="100000"/>
              </a:lnSpc>
              <a:spcBef>
                <a:spcPts val="0"/>
              </a:spcBef>
              <a:spcAft>
                <a:spcPts val="600"/>
              </a:spcAft>
              <a:buClr>
                <a:schemeClr val="accent6">
                  <a:lumMod val="50000"/>
                  <a:lumOff val="50000"/>
                </a:schemeClr>
              </a:buClr>
              <a:buSzPct val="85000"/>
              <a:buFont typeface="Arial" panose="020B0604020202020204" pitchFamily="34" charset="0"/>
              <a:buChar char="•"/>
              <a:tabLst/>
              <a:defRPr lang="en-US" sz="1400" kern="1200" dirty="0" smtClean="0">
                <a:solidFill>
                  <a:schemeClr val="bg1"/>
                </a:solidFill>
                <a:latin typeface="+mj-lt"/>
                <a:ea typeface="ＭＳ Ｐゴシック" charset="0"/>
                <a:cs typeface="HelveticaNeueLT Std"/>
              </a:defRPr>
            </a:lvl4pPr>
            <a:lvl5pPr marL="666000" indent="-212400" algn="l" rtl="0" eaLnBrk="1" fontAlgn="base" hangingPunct="1">
              <a:lnSpc>
                <a:spcPct val="100000"/>
              </a:lnSpc>
              <a:spcBef>
                <a:spcPts val="0"/>
              </a:spcBef>
              <a:spcAft>
                <a:spcPts val="600"/>
              </a:spcAft>
              <a:buClr>
                <a:schemeClr val="accent1"/>
              </a:buClr>
              <a:buSzPct val="85000"/>
              <a:buFont typeface="Arial" panose="020B0604020202020204" pitchFamily="34" charset="0"/>
              <a:buChar char="•"/>
              <a:tabLst/>
              <a:defRPr lang="en-US" sz="1400" kern="1200" dirty="0" smtClean="0">
                <a:solidFill>
                  <a:schemeClr val="tx1"/>
                </a:solidFill>
                <a:latin typeface="+mj-lt"/>
                <a:ea typeface="ＭＳ Ｐゴシック" charset="0"/>
                <a:cs typeface="HelveticaNeueLT Std"/>
              </a:defRPr>
            </a:lvl5pPr>
            <a:lvl6pPr marL="666000" indent="-212400" algn="l" defTabSz="1219124" rtl="0" eaLnBrk="1" latinLnBrk="0" hangingPunct="1">
              <a:lnSpc>
                <a:spcPct val="100000"/>
              </a:lnSpc>
              <a:spcBef>
                <a:spcPts val="0"/>
              </a:spcBef>
              <a:spcAft>
                <a:spcPts val="600"/>
              </a:spcAft>
              <a:buClr>
                <a:schemeClr val="accent1"/>
              </a:buClr>
              <a:buSzPct val="85000"/>
              <a:buFont typeface="Arial" panose="020B0604020202020204" pitchFamily="34" charset="0"/>
              <a:buChar char="•"/>
              <a:tabLst/>
              <a:defRPr lang="en-US" sz="1400" kern="1200" dirty="0" smtClean="0">
                <a:solidFill>
                  <a:schemeClr val="tx1"/>
                </a:solidFill>
                <a:latin typeface="Arial" pitchFamily="34" charset="0"/>
                <a:ea typeface="+mn-ea"/>
                <a:cs typeface="Arial" pitchFamily="34" charset="0"/>
              </a:defRPr>
            </a:lvl6pPr>
            <a:lvl7pPr marL="666000" indent="-212400" algn="l" defTabSz="1219124" rtl="0" eaLnBrk="1" latinLnBrk="0" hangingPunct="1">
              <a:lnSpc>
                <a:spcPct val="100000"/>
              </a:lnSpc>
              <a:spcBef>
                <a:spcPts val="0"/>
              </a:spcBef>
              <a:spcAft>
                <a:spcPts val="600"/>
              </a:spcAft>
              <a:buClr>
                <a:schemeClr val="accent1"/>
              </a:buClr>
              <a:buSzPct val="85000"/>
              <a:buFont typeface="Arial" panose="020B0604020202020204" pitchFamily="34" charset="0"/>
              <a:buChar char="•"/>
              <a:tabLst/>
              <a:defRPr lang="en-US" sz="1400" kern="1200" baseline="0" dirty="0">
                <a:solidFill>
                  <a:schemeClr val="tx1"/>
                </a:solidFill>
                <a:latin typeface="Arial" pitchFamily="34" charset="0"/>
                <a:ea typeface="+mn-ea"/>
                <a:cs typeface="Arial" pitchFamily="34" charset="0"/>
              </a:defRPr>
            </a:lvl7pPr>
            <a:lvl8pPr marL="666000" indent="-212400" algn="l" defTabSz="1219124" rtl="0" eaLnBrk="1" latinLnBrk="0" hangingPunct="1">
              <a:lnSpc>
                <a:spcPct val="100000"/>
              </a:lnSpc>
              <a:spcBef>
                <a:spcPts val="0"/>
              </a:spcBef>
              <a:spcAft>
                <a:spcPts val="600"/>
              </a:spcAft>
              <a:buClr>
                <a:schemeClr val="accent1"/>
              </a:buClr>
              <a:buSzPct val="85000"/>
              <a:buFont typeface="Arial" panose="020B0604020202020204" pitchFamily="34" charset="0"/>
              <a:buChar char="•"/>
              <a:defRPr lang="en-US" sz="1400" kern="1200" baseline="0" dirty="0" smtClean="0">
                <a:solidFill>
                  <a:schemeClr val="tx1"/>
                </a:solidFill>
                <a:latin typeface="Arial" pitchFamily="34" charset="0"/>
                <a:ea typeface="+mn-ea"/>
                <a:cs typeface="Arial" pitchFamily="34" charset="0"/>
              </a:defRPr>
            </a:lvl8pPr>
            <a:lvl9pPr marL="666000" indent="-212400" algn="l" defTabSz="1219124" rtl="0" eaLnBrk="1" latinLnBrk="0" hangingPunct="1">
              <a:lnSpc>
                <a:spcPct val="100000"/>
              </a:lnSpc>
              <a:spcBef>
                <a:spcPts val="0"/>
              </a:spcBef>
              <a:spcAft>
                <a:spcPts val="600"/>
              </a:spcAft>
              <a:buClr>
                <a:schemeClr val="accent1"/>
              </a:buClr>
              <a:buSzPct val="85000"/>
              <a:buFont typeface="Arial" panose="020B0604020202020204" pitchFamily="34" charset="0"/>
              <a:buChar char="•"/>
              <a:defRPr lang="en-US" sz="1400" kern="1200" baseline="0" dirty="0" smtClean="0">
                <a:solidFill>
                  <a:schemeClr val="tx1"/>
                </a:solidFill>
                <a:latin typeface="Arial" pitchFamily="34" charset="0"/>
                <a:ea typeface="+mn-ea"/>
                <a:cs typeface="Arial" pitchFamily="34" charset="0"/>
              </a:defRPr>
            </a:lvl9pPr>
          </a:lstStyle>
          <a:p>
            <a:r>
              <a:rPr lang="en-US" dirty="0">
                <a:solidFill>
                  <a:schemeClr val="tx1"/>
                </a:solidFill>
              </a:rPr>
              <a:t>Arial is the approved font for presentations</a:t>
            </a:r>
          </a:p>
          <a:p>
            <a:r>
              <a:rPr lang="en-US" dirty="0">
                <a:solidFill>
                  <a:schemeClr val="tx1"/>
                </a:solidFill>
              </a:rPr>
              <a:t>Do not change or use alternate fonts</a:t>
            </a:r>
          </a:p>
          <a:p>
            <a:r>
              <a:rPr lang="en-US" sz="4800" dirty="0">
                <a:solidFill>
                  <a:schemeClr val="tx1"/>
                </a:solidFill>
              </a:rPr>
              <a:t>Max. font-size: 48pt</a:t>
            </a:r>
          </a:p>
          <a:p>
            <a:r>
              <a:rPr lang="en-US" dirty="0">
                <a:solidFill>
                  <a:schemeClr val="tx1"/>
                </a:solidFill>
              </a:rPr>
              <a:t>Min. font-size: 11pt</a:t>
            </a:r>
          </a:p>
        </p:txBody>
      </p:sp>
      <p:sp>
        <p:nvSpPr>
          <p:cNvPr id="2" name="Title 1">
            <a:extLst>
              <a:ext uri="{FF2B5EF4-FFF2-40B4-BE49-F238E27FC236}">
                <a16:creationId xmlns:a16="http://schemas.microsoft.com/office/drawing/2014/main" id="{0E0CB195-378C-8847-92EE-908268D5577A}"/>
              </a:ext>
            </a:extLst>
          </p:cNvPr>
          <p:cNvSpPr>
            <a:spLocks noGrp="1"/>
          </p:cNvSpPr>
          <p:nvPr>
            <p:ph type="title"/>
          </p:nvPr>
        </p:nvSpPr>
        <p:spPr>
          <a:xfrm>
            <a:off x="457199" y="152401"/>
            <a:ext cx="11277601" cy="973138"/>
          </a:xfrm>
        </p:spPr>
        <p:txBody>
          <a:bodyPr/>
          <a:lstStyle/>
          <a:p>
            <a:r>
              <a:rPr lang="en-US" dirty="0"/>
              <a:t>Typography</a:t>
            </a:r>
          </a:p>
        </p:txBody>
      </p:sp>
    </p:spTree>
    <p:extLst>
      <p:ext uri="{BB962C8B-B14F-4D97-AF65-F5344CB8AC3E}">
        <p14:creationId xmlns:p14="http://schemas.microsoft.com/office/powerpoint/2010/main" val="32215184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9">
            <a:extLst>
              <a:ext uri="{FF2B5EF4-FFF2-40B4-BE49-F238E27FC236}">
                <a16:creationId xmlns:a16="http://schemas.microsoft.com/office/drawing/2014/main" id="{64AA8E1A-5A62-8A4B-B197-365ADA294218}"/>
              </a:ext>
            </a:extLst>
          </p:cNvPr>
          <p:cNvSpPr txBox="1">
            <a:spLocks/>
          </p:cNvSpPr>
          <p:nvPr/>
        </p:nvSpPr>
        <p:spPr>
          <a:xfrm>
            <a:off x="394075" y="1376363"/>
            <a:ext cx="11340725" cy="4789487"/>
          </a:xfrm>
          <a:prstGeom prst="rect">
            <a:avLst/>
          </a:prstGeom>
        </p:spPr>
        <p:txBody>
          <a:bodyPr/>
          <a:lstStyle>
            <a:lvl1pPr marL="0" indent="0" algn="l" rtl="0" eaLnBrk="1" fontAlgn="base" hangingPunct="1">
              <a:lnSpc>
                <a:spcPct val="100000"/>
              </a:lnSpc>
              <a:spcBef>
                <a:spcPts val="0"/>
              </a:spcBef>
              <a:spcAft>
                <a:spcPts val="600"/>
              </a:spcAft>
              <a:buClr>
                <a:schemeClr val="accent1"/>
              </a:buClr>
              <a:buSzPct val="110000"/>
              <a:buFont typeface="Arial" panose="020B0604020202020204" pitchFamily="34" charset="0"/>
              <a:buNone/>
              <a:defRPr sz="2000" b="0" i="0" kern="1200">
                <a:solidFill>
                  <a:schemeClr val="bg1"/>
                </a:solidFill>
                <a:latin typeface="Arial" panose="020B0604020202020204" pitchFamily="34" charset="0"/>
                <a:ea typeface="ＭＳ Ｐゴシック" charset="0"/>
                <a:cs typeface="Arial" panose="020B0604020202020204" pitchFamily="34" charset="0"/>
              </a:defRPr>
            </a:lvl1pPr>
            <a:lvl2pPr marL="222250" indent="-212725" algn="l" rtl="0" eaLnBrk="1" fontAlgn="base" hangingPunct="1">
              <a:lnSpc>
                <a:spcPct val="100000"/>
              </a:lnSpc>
              <a:spcBef>
                <a:spcPts val="0"/>
              </a:spcBef>
              <a:spcAft>
                <a:spcPts val="600"/>
              </a:spcAft>
              <a:buClr>
                <a:schemeClr val="accent6">
                  <a:lumMod val="50000"/>
                  <a:lumOff val="50000"/>
                </a:schemeClr>
              </a:buClr>
              <a:buSzPct val="110000"/>
              <a:buFont typeface="Arial" panose="020B0604020202020204" pitchFamily="34" charset="0"/>
              <a:buChar char="•"/>
              <a:tabLst/>
              <a:defRPr sz="1800" kern="1200">
                <a:solidFill>
                  <a:schemeClr val="bg1"/>
                </a:solidFill>
                <a:latin typeface="+mj-lt"/>
                <a:ea typeface="ＭＳ Ｐゴシック" charset="0"/>
                <a:cs typeface="HelveticaNeueLT Std"/>
              </a:defRPr>
            </a:lvl2pPr>
            <a:lvl3pPr marL="468000" indent="-226800" algn="l" rtl="0" eaLnBrk="1" fontAlgn="base" hangingPunct="1">
              <a:lnSpc>
                <a:spcPct val="100000"/>
              </a:lnSpc>
              <a:spcBef>
                <a:spcPts val="0"/>
              </a:spcBef>
              <a:spcAft>
                <a:spcPts val="600"/>
              </a:spcAft>
              <a:buClr>
                <a:schemeClr val="accent6">
                  <a:lumMod val="50000"/>
                  <a:lumOff val="50000"/>
                </a:schemeClr>
              </a:buClr>
              <a:buSzPct val="115000"/>
              <a:buFont typeface="Arial" panose="020B0604020202020204" pitchFamily="34" charset="0"/>
              <a:buChar char="•"/>
              <a:defRPr sz="1600" kern="1200">
                <a:solidFill>
                  <a:schemeClr val="bg1"/>
                </a:solidFill>
                <a:latin typeface="+mj-lt"/>
                <a:ea typeface="ＭＳ Ｐゴシック" charset="0"/>
                <a:cs typeface="HelveticaNeueLT Std"/>
              </a:defRPr>
            </a:lvl3pPr>
            <a:lvl4pPr marL="666000" indent="-212400" algn="l" rtl="0" eaLnBrk="1" fontAlgn="base" hangingPunct="1">
              <a:lnSpc>
                <a:spcPct val="100000"/>
              </a:lnSpc>
              <a:spcBef>
                <a:spcPts val="0"/>
              </a:spcBef>
              <a:spcAft>
                <a:spcPts val="600"/>
              </a:spcAft>
              <a:buClr>
                <a:schemeClr val="accent6">
                  <a:lumMod val="50000"/>
                  <a:lumOff val="50000"/>
                </a:schemeClr>
              </a:buClr>
              <a:buSzPct val="85000"/>
              <a:buFont typeface="Arial" panose="020B0604020202020204" pitchFamily="34" charset="0"/>
              <a:buChar char="•"/>
              <a:tabLst/>
              <a:defRPr lang="en-US" sz="1400" kern="1200" dirty="0" smtClean="0">
                <a:solidFill>
                  <a:schemeClr val="bg1"/>
                </a:solidFill>
                <a:latin typeface="+mj-lt"/>
                <a:ea typeface="ＭＳ Ｐゴシック" charset="0"/>
                <a:cs typeface="HelveticaNeueLT Std"/>
              </a:defRPr>
            </a:lvl4pPr>
            <a:lvl5pPr marL="666000" indent="-212400" algn="l" rtl="0" eaLnBrk="1" fontAlgn="base" hangingPunct="1">
              <a:lnSpc>
                <a:spcPct val="100000"/>
              </a:lnSpc>
              <a:spcBef>
                <a:spcPts val="0"/>
              </a:spcBef>
              <a:spcAft>
                <a:spcPts val="600"/>
              </a:spcAft>
              <a:buClr>
                <a:schemeClr val="accent1"/>
              </a:buClr>
              <a:buSzPct val="85000"/>
              <a:buFont typeface="Arial" panose="020B0604020202020204" pitchFamily="34" charset="0"/>
              <a:buChar char="•"/>
              <a:tabLst/>
              <a:defRPr lang="en-US" sz="1400" kern="1200" dirty="0" smtClean="0">
                <a:solidFill>
                  <a:schemeClr val="tx1"/>
                </a:solidFill>
                <a:latin typeface="+mj-lt"/>
                <a:ea typeface="ＭＳ Ｐゴシック" charset="0"/>
                <a:cs typeface="HelveticaNeueLT Std"/>
              </a:defRPr>
            </a:lvl5pPr>
            <a:lvl6pPr marL="666000" indent="-212400" algn="l" defTabSz="1219124" rtl="0" eaLnBrk="1" latinLnBrk="0" hangingPunct="1">
              <a:lnSpc>
                <a:spcPct val="100000"/>
              </a:lnSpc>
              <a:spcBef>
                <a:spcPts val="0"/>
              </a:spcBef>
              <a:spcAft>
                <a:spcPts val="600"/>
              </a:spcAft>
              <a:buClr>
                <a:schemeClr val="accent1"/>
              </a:buClr>
              <a:buSzPct val="85000"/>
              <a:buFont typeface="Arial" panose="020B0604020202020204" pitchFamily="34" charset="0"/>
              <a:buChar char="•"/>
              <a:tabLst/>
              <a:defRPr lang="en-US" sz="1400" kern="1200" dirty="0" smtClean="0">
                <a:solidFill>
                  <a:schemeClr val="tx1"/>
                </a:solidFill>
                <a:latin typeface="Arial" pitchFamily="34" charset="0"/>
                <a:ea typeface="+mn-ea"/>
                <a:cs typeface="Arial" pitchFamily="34" charset="0"/>
              </a:defRPr>
            </a:lvl6pPr>
            <a:lvl7pPr marL="666000" indent="-212400" algn="l" defTabSz="1219124" rtl="0" eaLnBrk="1" latinLnBrk="0" hangingPunct="1">
              <a:lnSpc>
                <a:spcPct val="100000"/>
              </a:lnSpc>
              <a:spcBef>
                <a:spcPts val="0"/>
              </a:spcBef>
              <a:spcAft>
                <a:spcPts val="600"/>
              </a:spcAft>
              <a:buClr>
                <a:schemeClr val="accent1"/>
              </a:buClr>
              <a:buSzPct val="85000"/>
              <a:buFont typeface="Arial" panose="020B0604020202020204" pitchFamily="34" charset="0"/>
              <a:buChar char="•"/>
              <a:tabLst/>
              <a:defRPr lang="en-US" sz="1400" kern="1200" baseline="0" dirty="0">
                <a:solidFill>
                  <a:schemeClr val="tx1"/>
                </a:solidFill>
                <a:latin typeface="Arial" pitchFamily="34" charset="0"/>
                <a:ea typeface="+mn-ea"/>
                <a:cs typeface="Arial" pitchFamily="34" charset="0"/>
              </a:defRPr>
            </a:lvl7pPr>
            <a:lvl8pPr marL="666000" indent="-212400" algn="l" defTabSz="1219124" rtl="0" eaLnBrk="1" latinLnBrk="0" hangingPunct="1">
              <a:lnSpc>
                <a:spcPct val="100000"/>
              </a:lnSpc>
              <a:spcBef>
                <a:spcPts val="0"/>
              </a:spcBef>
              <a:spcAft>
                <a:spcPts val="600"/>
              </a:spcAft>
              <a:buClr>
                <a:schemeClr val="accent1"/>
              </a:buClr>
              <a:buSzPct val="85000"/>
              <a:buFont typeface="Arial" panose="020B0604020202020204" pitchFamily="34" charset="0"/>
              <a:buChar char="•"/>
              <a:defRPr lang="en-US" sz="1400" kern="1200" baseline="0" dirty="0" smtClean="0">
                <a:solidFill>
                  <a:schemeClr val="tx1"/>
                </a:solidFill>
                <a:latin typeface="Arial" pitchFamily="34" charset="0"/>
                <a:ea typeface="+mn-ea"/>
                <a:cs typeface="Arial" pitchFamily="34" charset="0"/>
              </a:defRPr>
            </a:lvl8pPr>
            <a:lvl9pPr marL="666000" indent="-212400" algn="l" defTabSz="1219124" rtl="0" eaLnBrk="1" latinLnBrk="0" hangingPunct="1">
              <a:lnSpc>
                <a:spcPct val="100000"/>
              </a:lnSpc>
              <a:spcBef>
                <a:spcPts val="0"/>
              </a:spcBef>
              <a:spcAft>
                <a:spcPts val="600"/>
              </a:spcAft>
              <a:buClr>
                <a:schemeClr val="accent1"/>
              </a:buClr>
              <a:buSzPct val="85000"/>
              <a:buFont typeface="Arial" panose="020B0604020202020204" pitchFamily="34" charset="0"/>
              <a:buChar char="•"/>
              <a:defRPr lang="en-US" sz="1400" kern="1200" baseline="0" dirty="0" smtClean="0">
                <a:solidFill>
                  <a:schemeClr val="tx1"/>
                </a:solidFill>
                <a:latin typeface="Arial" pitchFamily="34" charset="0"/>
                <a:ea typeface="+mn-ea"/>
                <a:cs typeface="Arial" pitchFamily="34" charset="0"/>
              </a:defRPr>
            </a:lvl9pPr>
          </a:lstStyle>
          <a:p>
            <a:r>
              <a:rPr lang="en-US" dirty="0">
                <a:solidFill>
                  <a:schemeClr val="tx1"/>
                </a:solidFill>
              </a:rPr>
              <a:t>Use sentence case for headlines and titles</a:t>
            </a:r>
          </a:p>
          <a:p>
            <a:pPr lvl="1"/>
            <a:r>
              <a:rPr lang="en-US" dirty="0">
                <a:solidFill>
                  <a:schemeClr val="tx1"/>
                </a:solidFill>
              </a:rPr>
              <a:t>In sentence case, only the first word in each sentence, or proper names, should be capitalized</a:t>
            </a:r>
          </a:p>
          <a:p>
            <a:r>
              <a:rPr lang="en-US" dirty="0">
                <a:solidFill>
                  <a:schemeClr val="tx1"/>
                </a:solidFill>
              </a:rPr>
              <a:t>Use proper trademarks and registration symbols where appropriate</a:t>
            </a:r>
          </a:p>
          <a:p>
            <a:endParaRPr lang="en-US" dirty="0">
              <a:solidFill>
                <a:schemeClr val="tx1"/>
              </a:solidFill>
            </a:endParaRPr>
          </a:p>
        </p:txBody>
      </p:sp>
      <p:sp>
        <p:nvSpPr>
          <p:cNvPr id="2" name="Title 1">
            <a:extLst>
              <a:ext uri="{FF2B5EF4-FFF2-40B4-BE49-F238E27FC236}">
                <a16:creationId xmlns:a16="http://schemas.microsoft.com/office/drawing/2014/main" id="{798930F1-D59D-0545-BD93-91645C599532}"/>
              </a:ext>
            </a:extLst>
          </p:cNvPr>
          <p:cNvSpPr>
            <a:spLocks noGrp="1"/>
          </p:cNvSpPr>
          <p:nvPr>
            <p:ph type="title"/>
          </p:nvPr>
        </p:nvSpPr>
        <p:spPr>
          <a:xfrm>
            <a:off x="457199" y="152401"/>
            <a:ext cx="11277601" cy="973138"/>
          </a:xfrm>
        </p:spPr>
        <p:txBody>
          <a:bodyPr/>
          <a:lstStyle/>
          <a:p>
            <a:r>
              <a:rPr lang="en-US" dirty="0"/>
              <a:t>Writing</a:t>
            </a:r>
          </a:p>
        </p:txBody>
      </p:sp>
    </p:spTree>
    <p:extLst>
      <p:ext uri="{BB962C8B-B14F-4D97-AF65-F5344CB8AC3E}">
        <p14:creationId xmlns:p14="http://schemas.microsoft.com/office/powerpoint/2010/main" val="16550453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B0AE1E8-056F-0A47-BF6B-7F5D749ABF8C}"/>
              </a:ext>
            </a:extLst>
          </p:cNvPr>
          <p:cNvSpPr txBox="1">
            <a:spLocks/>
          </p:cNvSpPr>
          <p:nvPr/>
        </p:nvSpPr>
        <p:spPr>
          <a:xfrm>
            <a:off x="356839" y="1376363"/>
            <a:ext cx="11377961" cy="4789487"/>
          </a:xfrm>
          <a:prstGeom prst="rect">
            <a:avLst/>
          </a:prstGeom>
        </p:spPr>
        <p:txBody>
          <a:bodyPr>
            <a:normAutofit/>
          </a:bodyPr>
          <a:lstStyle>
            <a:lvl1pPr marL="0" indent="0" algn="l" rtl="0" eaLnBrk="1" fontAlgn="base" hangingPunct="1">
              <a:lnSpc>
                <a:spcPct val="100000"/>
              </a:lnSpc>
              <a:spcBef>
                <a:spcPts val="0"/>
              </a:spcBef>
              <a:spcAft>
                <a:spcPts val="600"/>
              </a:spcAft>
              <a:buClr>
                <a:schemeClr val="accent1"/>
              </a:buClr>
              <a:buSzPct val="110000"/>
              <a:buFont typeface="Arial" panose="020B0604020202020204" pitchFamily="34" charset="0"/>
              <a:buNone/>
              <a:defRPr sz="2000" b="0" i="0" kern="1200">
                <a:solidFill>
                  <a:schemeClr val="bg1"/>
                </a:solidFill>
                <a:latin typeface="Arial" panose="020B0604020202020204" pitchFamily="34" charset="0"/>
                <a:ea typeface="ＭＳ Ｐゴシック" charset="0"/>
                <a:cs typeface="Arial" panose="020B0604020202020204" pitchFamily="34" charset="0"/>
              </a:defRPr>
            </a:lvl1pPr>
            <a:lvl2pPr marL="222250" indent="-212725" algn="l" rtl="0" eaLnBrk="1" fontAlgn="base" hangingPunct="1">
              <a:lnSpc>
                <a:spcPct val="100000"/>
              </a:lnSpc>
              <a:spcBef>
                <a:spcPts val="0"/>
              </a:spcBef>
              <a:spcAft>
                <a:spcPts val="600"/>
              </a:spcAft>
              <a:buClr>
                <a:schemeClr val="accent6">
                  <a:lumMod val="50000"/>
                  <a:lumOff val="50000"/>
                </a:schemeClr>
              </a:buClr>
              <a:buSzPct val="110000"/>
              <a:buFont typeface="Arial" panose="020B0604020202020204" pitchFamily="34" charset="0"/>
              <a:buChar char="•"/>
              <a:tabLst/>
              <a:defRPr sz="1800" kern="1200">
                <a:solidFill>
                  <a:schemeClr val="bg1"/>
                </a:solidFill>
                <a:latin typeface="+mj-lt"/>
                <a:ea typeface="ＭＳ Ｐゴシック" charset="0"/>
                <a:cs typeface="HelveticaNeueLT Std"/>
              </a:defRPr>
            </a:lvl2pPr>
            <a:lvl3pPr marL="468000" indent="-226800" algn="l" rtl="0" eaLnBrk="1" fontAlgn="base" hangingPunct="1">
              <a:lnSpc>
                <a:spcPct val="100000"/>
              </a:lnSpc>
              <a:spcBef>
                <a:spcPts val="0"/>
              </a:spcBef>
              <a:spcAft>
                <a:spcPts val="600"/>
              </a:spcAft>
              <a:buClr>
                <a:schemeClr val="accent6">
                  <a:lumMod val="50000"/>
                  <a:lumOff val="50000"/>
                </a:schemeClr>
              </a:buClr>
              <a:buSzPct val="115000"/>
              <a:buFont typeface="Arial" panose="020B0604020202020204" pitchFamily="34" charset="0"/>
              <a:buChar char="•"/>
              <a:defRPr sz="1600" kern="1200">
                <a:solidFill>
                  <a:schemeClr val="bg1"/>
                </a:solidFill>
                <a:latin typeface="+mj-lt"/>
                <a:ea typeface="ＭＳ Ｐゴシック" charset="0"/>
                <a:cs typeface="HelveticaNeueLT Std"/>
              </a:defRPr>
            </a:lvl3pPr>
            <a:lvl4pPr marL="666000" indent="-212400" algn="l" rtl="0" eaLnBrk="1" fontAlgn="base" hangingPunct="1">
              <a:lnSpc>
                <a:spcPct val="100000"/>
              </a:lnSpc>
              <a:spcBef>
                <a:spcPts val="0"/>
              </a:spcBef>
              <a:spcAft>
                <a:spcPts val="600"/>
              </a:spcAft>
              <a:buClr>
                <a:schemeClr val="accent6">
                  <a:lumMod val="50000"/>
                  <a:lumOff val="50000"/>
                </a:schemeClr>
              </a:buClr>
              <a:buSzPct val="85000"/>
              <a:buFont typeface="Arial" panose="020B0604020202020204" pitchFamily="34" charset="0"/>
              <a:buChar char="•"/>
              <a:tabLst/>
              <a:defRPr lang="en-US" sz="1400" kern="1200" dirty="0" smtClean="0">
                <a:solidFill>
                  <a:schemeClr val="bg1"/>
                </a:solidFill>
                <a:latin typeface="+mj-lt"/>
                <a:ea typeface="ＭＳ Ｐゴシック" charset="0"/>
                <a:cs typeface="HelveticaNeueLT Std"/>
              </a:defRPr>
            </a:lvl4pPr>
            <a:lvl5pPr marL="666000" indent="-212400" algn="l" rtl="0" eaLnBrk="1" fontAlgn="base" hangingPunct="1">
              <a:lnSpc>
                <a:spcPct val="100000"/>
              </a:lnSpc>
              <a:spcBef>
                <a:spcPts val="0"/>
              </a:spcBef>
              <a:spcAft>
                <a:spcPts val="600"/>
              </a:spcAft>
              <a:buClr>
                <a:schemeClr val="accent1"/>
              </a:buClr>
              <a:buSzPct val="85000"/>
              <a:buFont typeface="Arial" panose="020B0604020202020204" pitchFamily="34" charset="0"/>
              <a:buChar char="•"/>
              <a:tabLst/>
              <a:defRPr lang="en-US" sz="1400" kern="1200" dirty="0" smtClean="0">
                <a:solidFill>
                  <a:schemeClr val="tx1"/>
                </a:solidFill>
                <a:latin typeface="+mj-lt"/>
                <a:ea typeface="ＭＳ Ｐゴシック" charset="0"/>
                <a:cs typeface="HelveticaNeueLT Std"/>
              </a:defRPr>
            </a:lvl5pPr>
            <a:lvl6pPr marL="666000" indent="-212400" algn="l" defTabSz="1219124" rtl="0" eaLnBrk="1" latinLnBrk="0" hangingPunct="1">
              <a:lnSpc>
                <a:spcPct val="100000"/>
              </a:lnSpc>
              <a:spcBef>
                <a:spcPts val="0"/>
              </a:spcBef>
              <a:spcAft>
                <a:spcPts val="600"/>
              </a:spcAft>
              <a:buClr>
                <a:schemeClr val="accent1"/>
              </a:buClr>
              <a:buSzPct val="85000"/>
              <a:buFont typeface="Arial" panose="020B0604020202020204" pitchFamily="34" charset="0"/>
              <a:buChar char="•"/>
              <a:tabLst/>
              <a:defRPr lang="en-US" sz="1400" kern="1200" dirty="0" smtClean="0">
                <a:solidFill>
                  <a:schemeClr val="tx1"/>
                </a:solidFill>
                <a:latin typeface="Arial" pitchFamily="34" charset="0"/>
                <a:ea typeface="+mn-ea"/>
                <a:cs typeface="Arial" pitchFamily="34" charset="0"/>
              </a:defRPr>
            </a:lvl6pPr>
            <a:lvl7pPr marL="666000" indent="-212400" algn="l" defTabSz="1219124" rtl="0" eaLnBrk="1" latinLnBrk="0" hangingPunct="1">
              <a:lnSpc>
                <a:spcPct val="100000"/>
              </a:lnSpc>
              <a:spcBef>
                <a:spcPts val="0"/>
              </a:spcBef>
              <a:spcAft>
                <a:spcPts val="600"/>
              </a:spcAft>
              <a:buClr>
                <a:schemeClr val="accent1"/>
              </a:buClr>
              <a:buSzPct val="85000"/>
              <a:buFont typeface="Arial" panose="020B0604020202020204" pitchFamily="34" charset="0"/>
              <a:buChar char="•"/>
              <a:tabLst/>
              <a:defRPr lang="en-US" sz="1400" kern="1200" baseline="0" dirty="0">
                <a:solidFill>
                  <a:schemeClr val="tx1"/>
                </a:solidFill>
                <a:latin typeface="Arial" pitchFamily="34" charset="0"/>
                <a:ea typeface="+mn-ea"/>
                <a:cs typeface="Arial" pitchFamily="34" charset="0"/>
              </a:defRPr>
            </a:lvl7pPr>
            <a:lvl8pPr marL="666000" indent="-212400" algn="l" defTabSz="1219124" rtl="0" eaLnBrk="1" latinLnBrk="0" hangingPunct="1">
              <a:lnSpc>
                <a:spcPct val="100000"/>
              </a:lnSpc>
              <a:spcBef>
                <a:spcPts val="0"/>
              </a:spcBef>
              <a:spcAft>
                <a:spcPts val="600"/>
              </a:spcAft>
              <a:buClr>
                <a:schemeClr val="accent1"/>
              </a:buClr>
              <a:buSzPct val="85000"/>
              <a:buFont typeface="Arial" panose="020B0604020202020204" pitchFamily="34" charset="0"/>
              <a:buChar char="•"/>
              <a:defRPr lang="en-US" sz="1400" kern="1200" baseline="0" dirty="0" smtClean="0">
                <a:solidFill>
                  <a:schemeClr val="tx1"/>
                </a:solidFill>
                <a:latin typeface="Arial" pitchFamily="34" charset="0"/>
                <a:ea typeface="+mn-ea"/>
                <a:cs typeface="Arial" pitchFamily="34" charset="0"/>
              </a:defRPr>
            </a:lvl8pPr>
            <a:lvl9pPr marL="666000" indent="-212400" algn="l" defTabSz="1219124" rtl="0" eaLnBrk="1" latinLnBrk="0" hangingPunct="1">
              <a:lnSpc>
                <a:spcPct val="100000"/>
              </a:lnSpc>
              <a:spcBef>
                <a:spcPts val="0"/>
              </a:spcBef>
              <a:spcAft>
                <a:spcPts val="600"/>
              </a:spcAft>
              <a:buClr>
                <a:schemeClr val="accent1"/>
              </a:buClr>
              <a:buSzPct val="85000"/>
              <a:buFont typeface="Arial" panose="020B0604020202020204" pitchFamily="34" charset="0"/>
              <a:buChar char="•"/>
              <a:defRPr lang="en-US" sz="1400" kern="1200" baseline="0" dirty="0" smtClean="0">
                <a:solidFill>
                  <a:schemeClr val="tx1"/>
                </a:solidFill>
                <a:latin typeface="Arial" pitchFamily="34" charset="0"/>
                <a:ea typeface="+mn-ea"/>
                <a:cs typeface="Arial" pitchFamily="34" charset="0"/>
              </a:defRPr>
            </a:lvl9pPr>
          </a:lstStyle>
          <a:p>
            <a:pPr>
              <a:spcBef>
                <a:spcPct val="0"/>
              </a:spcBef>
              <a:spcAft>
                <a:spcPct val="0"/>
              </a:spcAft>
            </a:pPr>
            <a:r>
              <a:rPr lang="en-US" b="1" dirty="0">
                <a:solidFill>
                  <a:schemeClr val="tx1"/>
                </a:solidFill>
              </a:rPr>
              <a:t>Screenshots you put in this deck may be used on our </a:t>
            </a:r>
            <a:r>
              <a:rPr lang="en-US" b="1" dirty="0">
                <a:solidFill>
                  <a:schemeClr val="accent2"/>
                </a:solidFill>
              </a:rPr>
              <a:t>website, customer webinars</a:t>
            </a:r>
            <a:r>
              <a:rPr lang="en-US" b="1" dirty="0">
                <a:solidFill>
                  <a:schemeClr val="tx1"/>
                </a:solidFill>
              </a:rPr>
              <a:t>, and in mainstage </a:t>
            </a:r>
            <a:r>
              <a:rPr lang="en-US" b="1" dirty="0">
                <a:solidFill>
                  <a:schemeClr val="accent2"/>
                </a:solidFill>
              </a:rPr>
              <a:t>keynotes</a:t>
            </a:r>
            <a:endParaRPr lang="en-CA" b="1" dirty="0">
              <a:solidFill>
                <a:schemeClr val="accent2"/>
              </a:solidFill>
            </a:endParaRPr>
          </a:p>
        </p:txBody>
      </p:sp>
      <p:sp>
        <p:nvSpPr>
          <p:cNvPr id="6" name="Rounded Rectangle 5">
            <a:extLst>
              <a:ext uri="{FF2B5EF4-FFF2-40B4-BE49-F238E27FC236}">
                <a16:creationId xmlns:a16="http://schemas.microsoft.com/office/drawing/2014/main" id="{0C190405-E78F-6840-80AB-335A2D44F116}"/>
              </a:ext>
            </a:extLst>
          </p:cNvPr>
          <p:cNvSpPr/>
          <p:nvPr/>
        </p:nvSpPr>
        <p:spPr>
          <a:xfrm>
            <a:off x="550863" y="2360246"/>
            <a:ext cx="7044754" cy="3674794"/>
          </a:xfrm>
          <a:prstGeom prst="roundRect">
            <a:avLst>
              <a:gd name="adj" fmla="val 7143"/>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a:p>
        </p:txBody>
      </p:sp>
      <p:sp>
        <p:nvSpPr>
          <p:cNvPr id="7" name="Content Placeholder 4">
            <a:extLst>
              <a:ext uri="{FF2B5EF4-FFF2-40B4-BE49-F238E27FC236}">
                <a16:creationId xmlns:a16="http://schemas.microsoft.com/office/drawing/2014/main" id="{59858337-ED4C-8C48-896B-8CF9752F3681}"/>
              </a:ext>
            </a:extLst>
          </p:cNvPr>
          <p:cNvSpPr txBox="1">
            <a:spLocks/>
          </p:cNvSpPr>
          <p:nvPr/>
        </p:nvSpPr>
        <p:spPr>
          <a:xfrm>
            <a:off x="855715" y="3127539"/>
            <a:ext cx="2900308" cy="2662267"/>
          </a:xfrm>
          <a:prstGeom prst="rect">
            <a:avLst/>
          </a:prstGeom>
        </p:spPr>
        <p:txBody>
          <a:bodyPr vert="horz" lIns="45720" tIns="22860" rIns="45720" bIns="22860" rtlCol="0">
            <a:spAutoFit/>
          </a:bodyPr>
          <a:lstStyle>
            <a:lvl1pPr marL="365125" indent="-365125" algn="l" defTabSz="1828709" rtl="0" eaLnBrk="1" latinLnBrk="0" hangingPunct="1">
              <a:lnSpc>
                <a:spcPct val="90000"/>
              </a:lnSpc>
              <a:spcBef>
                <a:spcPts val="2000"/>
              </a:spcBef>
              <a:buClr>
                <a:schemeClr val="accent2"/>
              </a:buClr>
              <a:buFont typeface="Arial" panose="020B0604020202020204" pitchFamily="34" charset="0"/>
              <a:buChar char="•"/>
              <a:tabLst/>
              <a:defRPr sz="4000" kern="1200">
                <a:solidFill>
                  <a:schemeClr val="tx1"/>
                </a:solidFill>
                <a:latin typeface="+mn-lt"/>
                <a:ea typeface="+mn-ea"/>
                <a:cs typeface="+mn-cs"/>
              </a:defRPr>
            </a:lvl1pPr>
            <a:lvl2pPr marL="719138" indent="-354013" algn="l" defTabSz="1828709" rtl="0" eaLnBrk="1" latinLnBrk="0" hangingPunct="1">
              <a:lnSpc>
                <a:spcPct val="90000"/>
              </a:lnSpc>
              <a:spcBef>
                <a:spcPts val="1000"/>
              </a:spcBef>
              <a:buClr>
                <a:schemeClr val="accent2"/>
              </a:buClr>
              <a:buSzPct val="90000"/>
              <a:buFont typeface="System Font Regular"/>
              <a:buChar char="◦"/>
              <a:tabLst/>
              <a:defRPr sz="4000" kern="1200">
                <a:solidFill>
                  <a:schemeClr val="tx1"/>
                </a:solidFill>
                <a:latin typeface="+mn-lt"/>
                <a:ea typeface="+mn-ea"/>
                <a:cs typeface="+mn-cs"/>
              </a:defRPr>
            </a:lvl2pPr>
            <a:lvl3pPr marL="1112838" indent="-354013" algn="l" defTabSz="1828709" rtl="0" eaLnBrk="1" latinLnBrk="0" hangingPunct="1">
              <a:lnSpc>
                <a:spcPct val="90000"/>
              </a:lnSpc>
              <a:spcBef>
                <a:spcPts val="1000"/>
              </a:spcBef>
              <a:buClr>
                <a:schemeClr val="accent2"/>
              </a:buClr>
              <a:buSzPct val="85000"/>
              <a:buFont typeface="Wingdings" pitchFamily="2" charset="2"/>
              <a:buChar char="§"/>
              <a:tabLst/>
              <a:defRPr sz="4000" kern="1200">
                <a:solidFill>
                  <a:schemeClr val="tx1"/>
                </a:solidFill>
                <a:latin typeface="+mn-lt"/>
                <a:ea typeface="+mn-ea"/>
                <a:cs typeface="+mn-cs"/>
              </a:defRPr>
            </a:lvl3pPr>
            <a:lvl4pPr marL="1477963" indent="-404813" algn="l" defTabSz="1828709" rtl="0" eaLnBrk="1" latinLnBrk="0" hangingPunct="1">
              <a:lnSpc>
                <a:spcPct val="90000"/>
              </a:lnSpc>
              <a:spcBef>
                <a:spcPts val="1000"/>
              </a:spcBef>
              <a:buClr>
                <a:schemeClr val="accent2"/>
              </a:buClr>
              <a:buSzPct val="85000"/>
              <a:buFont typeface="Wingdings" pitchFamily="2" charset="2"/>
              <a:buChar char="§"/>
              <a:tabLst/>
              <a:defRPr sz="4000" kern="1200">
                <a:solidFill>
                  <a:schemeClr val="tx1"/>
                </a:solidFill>
                <a:latin typeface="+mn-lt"/>
                <a:ea typeface="+mn-ea"/>
                <a:cs typeface="+mn-cs"/>
              </a:defRPr>
            </a:lvl4pPr>
            <a:lvl5pPr marL="1871663" indent="-393700" algn="l" defTabSz="1828709" rtl="0" eaLnBrk="1" latinLnBrk="0" hangingPunct="1">
              <a:lnSpc>
                <a:spcPct val="90000"/>
              </a:lnSpc>
              <a:spcBef>
                <a:spcPts val="1000"/>
              </a:spcBef>
              <a:buClr>
                <a:schemeClr val="accent2"/>
              </a:buClr>
              <a:buSzPct val="85000"/>
              <a:buFont typeface="Wingdings" panose="05000000000000000000" pitchFamily="2" charset="2"/>
              <a:buChar char="§"/>
              <a:tabLst/>
              <a:defRPr sz="4000" kern="1200">
                <a:solidFill>
                  <a:schemeClr val="tx1"/>
                </a:solidFill>
                <a:latin typeface="+mn-lt"/>
                <a:ea typeface="+mn-ea"/>
                <a:cs typeface="+mn-cs"/>
              </a:defRPr>
            </a:lvl5pPr>
            <a:lvl6pPr marL="5028949"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180975" indent="-180975" defTabSz="914355">
              <a:lnSpc>
                <a:spcPct val="100000"/>
              </a:lnSpc>
              <a:spcBef>
                <a:spcPts val="1200"/>
              </a:spcBef>
              <a:spcAft>
                <a:spcPts val="0"/>
              </a:spcAft>
              <a:defRPr/>
            </a:pPr>
            <a:r>
              <a:rPr lang="en-US" sz="1400" dirty="0">
                <a:latin typeface="+mj-lt"/>
              </a:rPr>
              <a:t>Take screenshots on a</a:t>
            </a:r>
            <a:br>
              <a:rPr lang="en-US" sz="1400" dirty="0">
                <a:latin typeface="+mj-lt"/>
              </a:rPr>
            </a:br>
            <a:r>
              <a:rPr lang="en-US" sz="1400" b="1" dirty="0">
                <a:latin typeface="+mj-lt"/>
              </a:rPr>
              <a:t>high-resolution display</a:t>
            </a:r>
            <a:br>
              <a:rPr lang="en-US" sz="1400" b="1" dirty="0">
                <a:latin typeface="+mj-lt"/>
              </a:rPr>
            </a:br>
            <a:r>
              <a:rPr lang="en-US" sz="1400" dirty="0">
                <a:latin typeface="+mj-lt"/>
              </a:rPr>
              <a:t>(at least 1920x1080)</a:t>
            </a:r>
          </a:p>
          <a:p>
            <a:pPr marL="180975" indent="-180975" defTabSz="914355">
              <a:lnSpc>
                <a:spcPct val="100000"/>
              </a:lnSpc>
              <a:spcBef>
                <a:spcPts val="1200"/>
              </a:spcBef>
              <a:spcAft>
                <a:spcPts val="0"/>
              </a:spcAft>
              <a:defRPr/>
            </a:pPr>
            <a:r>
              <a:rPr lang="en-US" sz="1400" b="1" dirty="0">
                <a:latin typeface="+mj-lt"/>
              </a:rPr>
              <a:t>Maintain aspect ratios </a:t>
            </a:r>
            <a:r>
              <a:rPr lang="en-US" sz="1400" dirty="0">
                <a:latin typeface="+mj-lt"/>
              </a:rPr>
              <a:t>of 16x9, unless taking from a smartphone or tablet</a:t>
            </a:r>
          </a:p>
          <a:p>
            <a:pPr marL="180975" indent="-180975" defTabSz="914355">
              <a:lnSpc>
                <a:spcPct val="100000"/>
              </a:lnSpc>
              <a:spcBef>
                <a:spcPts val="1200"/>
              </a:spcBef>
              <a:spcAft>
                <a:spcPts val="0"/>
              </a:spcAft>
              <a:defRPr/>
            </a:pPr>
            <a:r>
              <a:rPr lang="en-US" sz="1400" dirty="0">
                <a:latin typeface="+mj-lt"/>
              </a:rPr>
              <a:t>Ensure </a:t>
            </a:r>
            <a:r>
              <a:rPr lang="en-US" sz="1400" b="1" dirty="0">
                <a:latin typeface="+mj-lt"/>
              </a:rPr>
              <a:t>content fits a real use-cases and is external-friendly</a:t>
            </a:r>
          </a:p>
          <a:p>
            <a:pPr marL="180975" indent="-180975" defTabSz="914355">
              <a:lnSpc>
                <a:spcPct val="100000"/>
              </a:lnSpc>
              <a:spcBef>
                <a:spcPts val="1200"/>
              </a:spcBef>
              <a:spcAft>
                <a:spcPts val="0"/>
              </a:spcAft>
              <a:defRPr/>
            </a:pPr>
            <a:r>
              <a:rPr lang="en-US" sz="1400" b="1" dirty="0">
                <a:latin typeface="+mj-lt"/>
              </a:rPr>
              <a:t>Ask for help </a:t>
            </a:r>
            <a:r>
              <a:rPr lang="en-US" sz="1400" dirty="0">
                <a:latin typeface="+mj-lt"/>
              </a:rPr>
              <a:t>from PMs, UX, or</a:t>
            </a:r>
            <a:br>
              <a:rPr lang="en-US" sz="1400" dirty="0">
                <a:latin typeface="+mj-lt"/>
              </a:rPr>
            </a:br>
            <a:r>
              <a:rPr lang="en-US" sz="1400" dirty="0">
                <a:latin typeface="+mj-lt"/>
              </a:rPr>
              <a:t>Creative Services if you need it</a:t>
            </a:r>
          </a:p>
        </p:txBody>
      </p:sp>
      <p:sp>
        <p:nvSpPr>
          <p:cNvPr id="10" name="Content Placeholder 27">
            <a:extLst>
              <a:ext uri="{FF2B5EF4-FFF2-40B4-BE49-F238E27FC236}">
                <a16:creationId xmlns:a16="http://schemas.microsoft.com/office/drawing/2014/main" id="{CA864935-48D6-D040-9280-BE6A6323C6AC}"/>
              </a:ext>
            </a:extLst>
          </p:cNvPr>
          <p:cNvSpPr txBox="1">
            <a:spLocks/>
          </p:cNvSpPr>
          <p:nvPr/>
        </p:nvSpPr>
        <p:spPr bwMode="auto">
          <a:xfrm>
            <a:off x="855714" y="2635800"/>
            <a:ext cx="527709" cy="369332"/>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91440" tIns="45720" rIns="91440" bIns="45720" numCol="1" anchor="t" anchorCtr="0" compatLnSpc="1">
            <a:prstTxWarp prst="textNoShape">
              <a:avLst/>
            </a:prstTxWarp>
            <a:spAutoFit/>
          </a:bodyPr>
          <a:lstStyle>
            <a:lvl1pPr marL="0" indent="0" algn="l" rtl="0" eaLnBrk="1" fontAlgn="base" hangingPunct="1">
              <a:lnSpc>
                <a:spcPct val="90000"/>
              </a:lnSpc>
              <a:spcBef>
                <a:spcPts val="800"/>
              </a:spcBef>
              <a:spcAft>
                <a:spcPts val="300"/>
              </a:spcAft>
              <a:buClr>
                <a:schemeClr val="accent2"/>
              </a:buClr>
              <a:buFont typeface="System Font Regular"/>
              <a:buNone/>
              <a:defRPr sz="1800" b="0" i="0" kern="1200">
                <a:solidFill>
                  <a:schemeClr val="tx1"/>
                </a:solidFill>
                <a:latin typeface="Arial" panose="020B0604020202020204" pitchFamily="34" charset="0"/>
                <a:ea typeface="ＭＳ Ｐゴシック" charset="0"/>
                <a:cs typeface="Arial" panose="020B0604020202020204" pitchFamily="34" charset="0"/>
              </a:defRPr>
            </a:lvl1pPr>
            <a:lvl2pPr marL="213750" indent="-213750" algn="l" rtl="0" eaLnBrk="1" fontAlgn="base" hangingPunct="1">
              <a:lnSpc>
                <a:spcPct val="90000"/>
              </a:lnSpc>
              <a:spcBef>
                <a:spcPts val="0"/>
              </a:spcBef>
              <a:spcAft>
                <a:spcPct val="0"/>
              </a:spcAft>
              <a:buClr>
                <a:schemeClr val="accent2"/>
              </a:buClr>
              <a:buSzPct val="110000"/>
              <a:buFont typeface="Arial" panose="020B0604020202020204" pitchFamily="34" charset="0"/>
              <a:buChar char="•"/>
              <a:defRPr sz="1600" kern="1200">
                <a:solidFill>
                  <a:schemeClr val="tx1"/>
                </a:solidFill>
                <a:latin typeface="+mj-lt"/>
                <a:ea typeface="ＭＳ Ｐゴシック" charset="0"/>
                <a:cs typeface="HelveticaNeueLT Std"/>
              </a:defRPr>
            </a:lvl2pPr>
            <a:lvl3pPr marL="213750" indent="-213750" algn="l" rtl="0" eaLnBrk="1" fontAlgn="base" hangingPunct="1">
              <a:lnSpc>
                <a:spcPct val="100000"/>
              </a:lnSpc>
              <a:spcBef>
                <a:spcPts val="200"/>
              </a:spcBef>
              <a:spcAft>
                <a:spcPct val="0"/>
              </a:spcAft>
              <a:buClr>
                <a:schemeClr val="accent2"/>
              </a:buClr>
              <a:buSzPct val="135000"/>
              <a:buFont typeface="Arial" panose="020B0604020202020204" pitchFamily="34" charset="0"/>
              <a:buChar char="•"/>
              <a:defRPr sz="1600" kern="1200">
                <a:solidFill>
                  <a:schemeClr val="tx1"/>
                </a:solidFill>
                <a:latin typeface="+mj-lt"/>
                <a:ea typeface="ＭＳ Ｐゴシック" charset="0"/>
                <a:cs typeface="HelveticaNeueLT Std"/>
              </a:defRPr>
            </a:lvl3pPr>
            <a:lvl4pPr marL="429750" indent="-213750" algn="l" rtl="0" eaLnBrk="1" fontAlgn="base" hangingPunct="1">
              <a:lnSpc>
                <a:spcPct val="100000"/>
              </a:lnSpc>
              <a:spcBef>
                <a:spcPts val="200"/>
              </a:spcBef>
              <a:spcAft>
                <a:spcPct val="0"/>
              </a:spcAft>
              <a:buClr>
                <a:schemeClr val="accent2"/>
              </a:buClr>
              <a:buSzPct val="100000"/>
              <a:buFont typeface="Arial Unicode MS" panose="020B0604020202020204" pitchFamily="34" charset="-128"/>
              <a:buChar char="￮"/>
              <a:defRPr lang="en-US" sz="1400" kern="1200" dirty="0" smtClean="0">
                <a:solidFill>
                  <a:schemeClr val="tx1"/>
                </a:solidFill>
                <a:latin typeface="+mj-lt"/>
                <a:ea typeface="ＭＳ Ｐゴシック" charset="0"/>
                <a:cs typeface="HelveticaNeueLT Std"/>
              </a:defRPr>
            </a:lvl4pPr>
            <a:lvl5pPr marL="684000" indent="-216000" algn="l" rtl="0" eaLnBrk="1" fontAlgn="base" hangingPunct="1">
              <a:lnSpc>
                <a:spcPct val="100000"/>
              </a:lnSpc>
              <a:spcBef>
                <a:spcPts val="200"/>
              </a:spcBef>
              <a:spcAft>
                <a:spcPct val="0"/>
              </a:spcAft>
              <a:buClr>
                <a:schemeClr val="accent2"/>
              </a:buClr>
              <a:buSzPct val="85000"/>
              <a:buFont typeface="STIXGeneral-Regular" pitchFamily="2" charset="2"/>
              <a:buChar char="⎯"/>
              <a:defRPr lang="en-US" sz="1400" kern="1200" dirty="0" smtClean="0">
                <a:solidFill>
                  <a:schemeClr val="tx1"/>
                </a:solidFill>
                <a:latin typeface="+mj-lt"/>
                <a:ea typeface="ＭＳ Ｐゴシック" charset="0"/>
                <a:cs typeface="HelveticaNeueLT Std"/>
              </a:defRPr>
            </a:lvl5pPr>
            <a:lvl6pPr marL="684000" indent="-216000" algn="l" defTabSz="1219124" rtl="0" eaLnBrk="1" latinLnBrk="0" hangingPunct="1">
              <a:lnSpc>
                <a:spcPct val="100000"/>
              </a:lnSpc>
              <a:spcBef>
                <a:spcPts val="200"/>
              </a:spcBef>
              <a:buClr>
                <a:schemeClr val="accent2"/>
              </a:buClr>
              <a:buFont typeface="STIXGeneral-Regular" pitchFamily="2" charset="2"/>
              <a:buChar char="⎯"/>
              <a:defRPr lang="en-US" sz="1400" kern="1200" dirty="0" smtClean="0">
                <a:solidFill>
                  <a:schemeClr val="tx1"/>
                </a:solidFill>
                <a:latin typeface="Arial" pitchFamily="34" charset="0"/>
                <a:ea typeface="+mn-ea"/>
                <a:cs typeface="Arial" pitchFamily="34" charset="0"/>
              </a:defRPr>
            </a:lvl6pPr>
            <a:lvl7pPr marL="684000" indent="-2160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7pPr>
            <a:lvl8pPr marL="684000" indent="-2160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8pPr>
            <a:lvl9pPr marL="684000" indent="-2160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9pPr>
          </a:lstStyle>
          <a:p>
            <a:r>
              <a:rPr lang="en-US" sz="2000" b="1"/>
              <a:t>Do</a:t>
            </a:r>
          </a:p>
        </p:txBody>
      </p:sp>
      <p:sp>
        <p:nvSpPr>
          <p:cNvPr id="11" name="Content Placeholder 4">
            <a:extLst>
              <a:ext uri="{FF2B5EF4-FFF2-40B4-BE49-F238E27FC236}">
                <a16:creationId xmlns:a16="http://schemas.microsoft.com/office/drawing/2014/main" id="{F7B863C7-388D-1640-91A9-9FD74425F1F4}"/>
              </a:ext>
            </a:extLst>
          </p:cNvPr>
          <p:cNvSpPr txBox="1">
            <a:spLocks/>
          </p:cNvSpPr>
          <p:nvPr/>
        </p:nvSpPr>
        <p:spPr>
          <a:xfrm>
            <a:off x="4329246" y="3127539"/>
            <a:ext cx="3021513" cy="1862048"/>
          </a:xfrm>
          <a:prstGeom prst="rect">
            <a:avLst/>
          </a:prstGeom>
        </p:spPr>
        <p:txBody>
          <a:bodyPr vert="horz" lIns="45720" tIns="22860" rIns="45720" bIns="22860" rtlCol="0">
            <a:spAutoFit/>
          </a:bodyPr>
          <a:lstStyle>
            <a:lvl1pPr marL="365125" indent="-365125" algn="l" defTabSz="1828709" rtl="0" eaLnBrk="1" latinLnBrk="0" hangingPunct="1">
              <a:lnSpc>
                <a:spcPct val="90000"/>
              </a:lnSpc>
              <a:spcBef>
                <a:spcPts val="2000"/>
              </a:spcBef>
              <a:buClr>
                <a:schemeClr val="accent2"/>
              </a:buClr>
              <a:buFont typeface="Arial" panose="020B0604020202020204" pitchFamily="34" charset="0"/>
              <a:buChar char="•"/>
              <a:tabLst/>
              <a:defRPr sz="4000" kern="1200">
                <a:solidFill>
                  <a:schemeClr val="tx1"/>
                </a:solidFill>
                <a:latin typeface="+mn-lt"/>
                <a:ea typeface="+mn-ea"/>
                <a:cs typeface="+mn-cs"/>
              </a:defRPr>
            </a:lvl1pPr>
            <a:lvl2pPr marL="719138" indent="-354013" algn="l" defTabSz="1828709" rtl="0" eaLnBrk="1" latinLnBrk="0" hangingPunct="1">
              <a:lnSpc>
                <a:spcPct val="90000"/>
              </a:lnSpc>
              <a:spcBef>
                <a:spcPts val="1000"/>
              </a:spcBef>
              <a:buClr>
                <a:schemeClr val="accent2"/>
              </a:buClr>
              <a:buSzPct val="90000"/>
              <a:buFont typeface="System Font Regular"/>
              <a:buChar char="◦"/>
              <a:tabLst/>
              <a:defRPr sz="4000" kern="1200">
                <a:solidFill>
                  <a:schemeClr val="tx1"/>
                </a:solidFill>
                <a:latin typeface="+mn-lt"/>
                <a:ea typeface="+mn-ea"/>
                <a:cs typeface="+mn-cs"/>
              </a:defRPr>
            </a:lvl2pPr>
            <a:lvl3pPr marL="1112838" indent="-354013" algn="l" defTabSz="1828709" rtl="0" eaLnBrk="1" latinLnBrk="0" hangingPunct="1">
              <a:lnSpc>
                <a:spcPct val="90000"/>
              </a:lnSpc>
              <a:spcBef>
                <a:spcPts val="1000"/>
              </a:spcBef>
              <a:buClr>
                <a:schemeClr val="accent2"/>
              </a:buClr>
              <a:buSzPct val="85000"/>
              <a:buFont typeface="Wingdings" pitchFamily="2" charset="2"/>
              <a:buChar char="§"/>
              <a:tabLst/>
              <a:defRPr sz="4000" kern="1200">
                <a:solidFill>
                  <a:schemeClr val="tx1"/>
                </a:solidFill>
                <a:latin typeface="+mn-lt"/>
                <a:ea typeface="+mn-ea"/>
                <a:cs typeface="+mn-cs"/>
              </a:defRPr>
            </a:lvl3pPr>
            <a:lvl4pPr marL="1477963" indent="-404813" algn="l" defTabSz="1828709" rtl="0" eaLnBrk="1" latinLnBrk="0" hangingPunct="1">
              <a:lnSpc>
                <a:spcPct val="90000"/>
              </a:lnSpc>
              <a:spcBef>
                <a:spcPts val="1000"/>
              </a:spcBef>
              <a:buClr>
                <a:schemeClr val="accent2"/>
              </a:buClr>
              <a:buSzPct val="85000"/>
              <a:buFont typeface="Wingdings" pitchFamily="2" charset="2"/>
              <a:buChar char="§"/>
              <a:tabLst/>
              <a:defRPr sz="4000" kern="1200">
                <a:solidFill>
                  <a:schemeClr val="tx1"/>
                </a:solidFill>
                <a:latin typeface="+mn-lt"/>
                <a:ea typeface="+mn-ea"/>
                <a:cs typeface="+mn-cs"/>
              </a:defRPr>
            </a:lvl4pPr>
            <a:lvl5pPr marL="1871663" indent="-393700" algn="l" defTabSz="1828709" rtl="0" eaLnBrk="1" latinLnBrk="0" hangingPunct="1">
              <a:lnSpc>
                <a:spcPct val="90000"/>
              </a:lnSpc>
              <a:spcBef>
                <a:spcPts val="1000"/>
              </a:spcBef>
              <a:buClr>
                <a:schemeClr val="accent2"/>
              </a:buClr>
              <a:buSzPct val="85000"/>
              <a:buFont typeface="Wingdings" panose="05000000000000000000" pitchFamily="2" charset="2"/>
              <a:buChar char="§"/>
              <a:tabLst/>
              <a:defRPr sz="4000" kern="1200">
                <a:solidFill>
                  <a:schemeClr val="tx1"/>
                </a:solidFill>
                <a:latin typeface="+mn-lt"/>
                <a:ea typeface="+mn-ea"/>
                <a:cs typeface="+mn-cs"/>
              </a:defRPr>
            </a:lvl5pPr>
            <a:lvl6pPr marL="5028949"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303"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7657"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011" indent="-457177" algn="l" defTabSz="1828709"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180975" indent="-180975" defTabSz="914355">
              <a:lnSpc>
                <a:spcPct val="100000"/>
              </a:lnSpc>
              <a:spcBef>
                <a:spcPts val="1200"/>
              </a:spcBef>
              <a:spcAft>
                <a:spcPts val="0"/>
              </a:spcAft>
              <a:defRPr/>
            </a:pPr>
            <a:r>
              <a:rPr lang="en-US" sz="1400" b="1" dirty="0">
                <a:latin typeface="+mj-lt"/>
              </a:rPr>
              <a:t>Add overlays </a:t>
            </a:r>
            <a:r>
              <a:rPr lang="en-US" sz="1400" dirty="0">
                <a:latin typeface="+mj-lt"/>
              </a:rPr>
              <a:t>that cannot be removed (i.e. comments, devices, logos, arrows, circles, etc.)</a:t>
            </a:r>
          </a:p>
          <a:p>
            <a:pPr marL="180975" indent="-180975" defTabSz="914355">
              <a:lnSpc>
                <a:spcPct val="100000"/>
              </a:lnSpc>
              <a:spcBef>
                <a:spcPts val="1200"/>
              </a:spcBef>
              <a:spcAft>
                <a:spcPts val="0"/>
              </a:spcAft>
              <a:defRPr/>
            </a:pPr>
            <a:r>
              <a:rPr lang="en-US" sz="1400" b="1" dirty="0">
                <a:latin typeface="+mj-lt"/>
              </a:rPr>
              <a:t>Distort screen ratios</a:t>
            </a:r>
            <a:br>
              <a:rPr lang="en-US" sz="1400" b="1" dirty="0">
                <a:latin typeface="+mj-lt"/>
              </a:rPr>
            </a:br>
            <a:r>
              <a:rPr lang="en-US" sz="1400" dirty="0">
                <a:latin typeface="+mj-lt"/>
              </a:rPr>
              <a:t>(better to distort the device)</a:t>
            </a:r>
          </a:p>
          <a:p>
            <a:pPr marL="180975" indent="-180975" defTabSz="914355">
              <a:lnSpc>
                <a:spcPct val="100000"/>
              </a:lnSpc>
              <a:spcBef>
                <a:spcPts val="1200"/>
              </a:spcBef>
              <a:spcAft>
                <a:spcPts val="0"/>
              </a:spcAft>
              <a:defRPr/>
            </a:pPr>
            <a:r>
              <a:rPr lang="en-US" sz="1400" b="1" dirty="0">
                <a:latin typeface="+mj-lt"/>
              </a:rPr>
              <a:t>Degrade or down-sample </a:t>
            </a:r>
            <a:r>
              <a:rPr lang="en-US" sz="1400" dirty="0">
                <a:latin typeface="+mj-lt"/>
              </a:rPr>
              <a:t>screenshot image sizes</a:t>
            </a:r>
          </a:p>
        </p:txBody>
      </p:sp>
      <p:sp>
        <p:nvSpPr>
          <p:cNvPr id="12" name="Content Placeholder 27">
            <a:extLst>
              <a:ext uri="{FF2B5EF4-FFF2-40B4-BE49-F238E27FC236}">
                <a16:creationId xmlns:a16="http://schemas.microsoft.com/office/drawing/2014/main" id="{4CC051EE-F967-C446-97A0-150F123F73C4}"/>
              </a:ext>
            </a:extLst>
          </p:cNvPr>
          <p:cNvSpPr txBox="1">
            <a:spLocks/>
          </p:cNvSpPr>
          <p:nvPr/>
        </p:nvSpPr>
        <p:spPr bwMode="auto">
          <a:xfrm>
            <a:off x="4329246" y="2635800"/>
            <a:ext cx="997389" cy="369332"/>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none" lIns="91440" tIns="45720" rIns="91440" bIns="45720" numCol="1" anchor="t" anchorCtr="0" compatLnSpc="1">
            <a:prstTxWarp prst="textNoShape">
              <a:avLst/>
            </a:prstTxWarp>
            <a:spAutoFit/>
          </a:bodyPr>
          <a:lstStyle>
            <a:lvl1pPr marL="0" indent="0" algn="l" rtl="0" eaLnBrk="1" fontAlgn="base" hangingPunct="1">
              <a:lnSpc>
                <a:spcPct val="90000"/>
              </a:lnSpc>
              <a:spcBef>
                <a:spcPts val="800"/>
              </a:spcBef>
              <a:spcAft>
                <a:spcPts val="300"/>
              </a:spcAft>
              <a:buClr>
                <a:schemeClr val="accent2"/>
              </a:buClr>
              <a:buFont typeface="System Font Regular"/>
              <a:buNone/>
              <a:defRPr sz="1800" b="0" i="0" kern="1200">
                <a:solidFill>
                  <a:schemeClr val="tx1"/>
                </a:solidFill>
                <a:latin typeface="Arial" panose="020B0604020202020204" pitchFamily="34" charset="0"/>
                <a:ea typeface="ＭＳ Ｐゴシック" charset="0"/>
                <a:cs typeface="Arial" panose="020B0604020202020204" pitchFamily="34" charset="0"/>
              </a:defRPr>
            </a:lvl1pPr>
            <a:lvl2pPr marL="213750" indent="-213750" algn="l" rtl="0" eaLnBrk="1" fontAlgn="base" hangingPunct="1">
              <a:lnSpc>
                <a:spcPct val="90000"/>
              </a:lnSpc>
              <a:spcBef>
                <a:spcPts val="0"/>
              </a:spcBef>
              <a:spcAft>
                <a:spcPct val="0"/>
              </a:spcAft>
              <a:buClr>
                <a:schemeClr val="accent2"/>
              </a:buClr>
              <a:buSzPct val="110000"/>
              <a:buFont typeface="Arial" panose="020B0604020202020204" pitchFamily="34" charset="0"/>
              <a:buChar char="•"/>
              <a:defRPr sz="1600" kern="1200">
                <a:solidFill>
                  <a:schemeClr val="tx1"/>
                </a:solidFill>
                <a:latin typeface="+mj-lt"/>
                <a:ea typeface="ＭＳ Ｐゴシック" charset="0"/>
                <a:cs typeface="HelveticaNeueLT Std"/>
              </a:defRPr>
            </a:lvl2pPr>
            <a:lvl3pPr marL="213750" indent="-213750" algn="l" rtl="0" eaLnBrk="1" fontAlgn="base" hangingPunct="1">
              <a:lnSpc>
                <a:spcPct val="100000"/>
              </a:lnSpc>
              <a:spcBef>
                <a:spcPts val="200"/>
              </a:spcBef>
              <a:spcAft>
                <a:spcPct val="0"/>
              </a:spcAft>
              <a:buClr>
                <a:schemeClr val="accent2"/>
              </a:buClr>
              <a:buSzPct val="135000"/>
              <a:buFont typeface="Arial" panose="020B0604020202020204" pitchFamily="34" charset="0"/>
              <a:buChar char="•"/>
              <a:defRPr sz="1600" kern="1200">
                <a:solidFill>
                  <a:schemeClr val="tx1"/>
                </a:solidFill>
                <a:latin typeface="+mj-lt"/>
                <a:ea typeface="ＭＳ Ｐゴシック" charset="0"/>
                <a:cs typeface="HelveticaNeueLT Std"/>
              </a:defRPr>
            </a:lvl3pPr>
            <a:lvl4pPr marL="429750" indent="-213750" algn="l" rtl="0" eaLnBrk="1" fontAlgn="base" hangingPunct="1">
              <a:lnSpc>
                <a:spcPct val="100000"/>
              </a:lnSpc>
              <a:spcBef>
                <a:spcPts val="200"/>
              </a:spcBef>
              <a:spcAft>
                <a:spcPct val="0"/>
              </a:spcAft>
              <a:buClr>
                <a:schemeClr val="accent2"/>
              </a:buClr>
              <a:buSzPct val="100000"/>
              <a:buFont typeface="Arial Unicode MS" panose="020B0604020202020204" pitchFamily="34" charset="-128"/>
              <a:buChar char="￮"/>
              <a:defRPr lang="en-US" sz="1400" kern="1200" dirty="0" smtClean="0">
                <a:solidFill>
                  <a:schemeClr val="tx1"/>
                </a:solidFill>
                <a:latin typeface="+mj-lt"/>
                <a:ea typeface="ＭＳ Ｐゴシック" charset="0"/>
                <a:cs typeface="HelveticaNeueLT Std"/>
              </a:defRPr>
            </a:lvl4pPr>
            <a:lvl5pPr marL="684000" indent="-216000" algn="l" rtl="0" eaLnBrk="1" fontAlgn="base" hangingPunct="1">
              <a:lnSpc>
                <a:spcPct val="100000"/>
              </a:lnSpc>
              <a:spcBef>
                <a:spcPts val="200"/>
              </a:spcBef>
              <a:spcAft>
                <a:spcPct val="0"/>
              </a:spcAft>
              <a:buClr>
                <a:schemeClr val="accent2"/>
              </a:buClr>
              <a:buSzPct val="85000"/>
              <a:buFont typeface="STIXGeneral-Regular" pitchFamily="2" charset="2"/>
              <a:buChar char="⎯"/>
              <a:defRPr lang="en-US" sz="1400" kern="1200" dirty="0" smtClean="0">
                <a:solidFill>
                  <a:schemeClr val="tx1"/>
                </a:solidFill>
                <a:latin typeface="+mj-lt"/>
                <a:ea typeface="ＭＳ Ｐゴシック" charset="0"/>
                <a:cs typeface="HelveticaNeueLT Std"/>
              </a:defRPr>
            </a:lvl5pPr>
            <a:lvl6pPr marL="684000" indent="-216000" algn="l" defTabSz="1219124" rtl="0" eaLnBrk="1" latinLnBrk="0" hangingPunct="1">
              <a:lnSpc>
                <a:spcPct val="100000"/>
              </a:lnSpc>
              <a:spcBef>
                <a:spcPts val="200"/>
              </a:spcBef>
              <a:buClr>
                <a:schemeClr val="accent2"/>
              </a:buClr>
              <a:buFont typeface="STIXGeneral-Regular" pitchFamily="2" charset="2"/>
              <a:buChar char="⎯"/>
              <a:defRPr lang="en-US" sz="1400" kern="1200" dirty="0" smtClean="0">
                <a:solidFill>
                  <a:schemeClr val="tx1"/>
                </a:solidFill>
                <a:latin typeface="Arial" pitchFamily="34" charset="0"/>
                <a:ea typeface="+mn-ea"/>
                <a:cs typeface="Arial" pitchFamily="34" charset="0"/>
              </a:defRPr>
            </a:lvl6pPr>
            <a:lvl7pPr marL="684000" indent="-2160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7pPr>
            <a:lvl8pPr marL="684000" indent="-2160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8pPr>
            <a:lvl9pPr marL="684000" indent="-216000" algn="l" defTabSz="1219124" rtl="0" eaLnBrk="1" latinLnBrk="0" hangingPunct="1">
              <a:lnSpc>
                <a:spcPct val="100000"/>
              </a:lnSpc>
              <a:spcBef>
                <a:spcPts val="200"/>
              </a:spcBef>
              <a:buClr>
                <a:schemeClr val="accent2"/>
              </a:buClr>
              <a:buFont typeface="STIXGeneral-Regular" pitchFamily="2" charset="2"/>
              <a:buChar char="⎯"/>
              <a:defRPr sz="1400" kern="1200" baseline="0">
                <a:solidFill>
                  <a:schemeClr val="tx1"/>
                </a:solidFill>
                <a:latin typeface="Arial" pitchFamily="34" charset="0"/>
                <a:ea typeface="+mn-ea"/>
                <a:cs typeface="Arial" pitchFamily="34" charset="0"/>
              </a:defRPr>
            </a:lvl9pPr>
          </a:lstStyle>
          <a:p>
            <a:r>
              <a:rPr lang="en-US" sz="2000" b="1">
                <a:solidFill>
                  <a:schemeClr val="accent2"/>
                </a:solidFill>
              </a:rPr>
              <a:t>Do not</a:t>
            </a:r>
          </a:p>
        </p:txBody>
      </p:sp>
      <p:cxnSp>
        <p:nvCxnSpPr>
          <p:cNvPr id="13" name="Straight Connector 12">
            <a:extLst>
              <a:ext uri="{FF2B5EF4-FFF2-40B4-BE49-F238E27FC236}">
                <a16:creationId xmlns:a16="http://schemas.microsoft.com/office/drawing/2014/main" id="{F0D5AB60-EA48-1A4E-B433-5E69CC00F6E3}"/>
              </a:ext>
            </a:extLst>
          </p:cNvPr>
          <p:cNvCxnSpPr>
            <a:cxnSpLocks/>
          </p:cNvCxnSpPr>
          <p:nvPr/>
        </p:nvCxnSpPr>
        <p:spPr>
          <a:xfrm>
            <a:off x="4042635" y="2682601"/>
            <a:ext cx="0" cy="3030085"/>
          </a:xfrm>
          <a:prstGeom prst="line">
            <a:avLst/>
          </a:prstGeom>
          <a:ln w="12700">
            <a:solidFill>
              <a:schemeClr val="bg1">
                <a:lumMod val="85000"/>
              </a:schemeClr>
            </a:solidFill>
            <a:tailEnd type="non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B27C40BA-FBA4-5646-9523-34598AE74AD3}"/>
              </a:ext>
            </a:extLst>
          </p:cNvPr>
          <p:cNvGrpSpPr/>
          <p:nvPr/>
        </p:nvGrpSpPr>
        <p:grpSpPr>
          <a:xfrm>
            <a:off x="7596055" y="2205996"/>
            <a:ext cx="4449407" cy="3865993"/>
            <a:chOff x="7678116" y="2316531"/>
            <a:chExt cx="4079331" cy="3544442"/>
          </a:xfrm>
        </p:grpSpPr>
        <p:grpSp>
          <p:nvGrpSpPr>
            <p:cNvPr id="15" name="Group 14">
              <a:extLst>
                <a:ext uri="{FF2B5EF4-FFF2-40B4-BE49-F238E27FC236}">
                  <a16:creationId xmlns:a16="http://schemas.microsoft.com/office/drawing/2014/main" id="{E06CAA91-80E5-3149-9992-0A15FF0A5DE6}"/>
                </a:ext>
              </a:extLst>
            </p:cNvPr>
            <p:cNvGrpSpPr/>
            <p:nvPr/>
          </p:nvGrpSpPr>
          <p:grpSpPr>
            <a:xfrm>
              <a:off x="8108251" y="2862469"/>
              <a:ext cx="3216241" cy="1932269"/>
              <a:chOff x="1685924" y="2981325"/>
              <a:chExt cx="11786631" cy="7081225"/>
            </a:xfrm>
          </p:grpSpPr>
          <p:sp>
            <p:nvSpPr>
              <p:cNvPr id="17" name="Rectangle 16">
                <a:extLst>
                  <a:ext uri="{FF2B5EF4-FFF2-40B4-BE49-F238E27FC236}">
                    <a16:creationId xmlns:a16="http://schemas.microsoft.com/office/drawing/2014/main" id="{6E1ABB09-60C5-6445-92A9-21A4540D07EB}"/>
                  </a:ext>
                </a:extLst>
              </p:cNvPr>
              <p:cNvSpPr/>
              <p:nvPr/>
            </p:nvSpPr>
            <p:spPr>
              <a:xfrm>
                <a:off x="1685925" y="2981325"/>
                <a:ext cx="11744376" cy="6557610"/>
              </a:xfrm>
              <a:prstGeom prst="rect">
                <a:avLst/>
              </a:prstGeom>
              <a:gradFill flip="none" rotWithShape="1">
                <a:gsLst>
                  <a:gs pos="0">
                    <a:srgbClr val="0888B0"/>
                  </a:gs>
                  <a:gs pos="84000">
                    <a:srgbClr val="0C1943"/>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pic>
            <p:nvPicPr>
              <p:cNvPr id="18" name="Picture 17">
                <a:extLst>
                  <a:ext uri="{FF2B5EF4-FFF2-40B4-BE49-F238E27FC236}">
                    <a16:creationId xmlns:a16="http://schemas.microsoft.com/office/drawing/2014/main" id="{1C0B5387-1DE5-9644-9576-E42024F69BA7}"/>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685924" y="2981325"/>
                <a:ext cx="11786631" cy="7081225"/>
              </a:xfrm>
              <a:prstGeom prst="rect">
                <a:avLst/>
              </a:prstGeom>
            </p:spPr>
          </p:pic>
        </p:grpSp>
        <p:pic>
          <p:nvPicPr>
            <p:cNvPr id="16" name="Picture 15">
              <a:extLst>
                <a:ext uri="{FF2B5EF4-FFF2-40B4-BE49-F238E27FC236}">
                  <a16:creationId xmlns:a16="http://schemas.microsoft.com/office/drawing/2014/main" id="{7074B7E1-D3AE-1E4A-8F03-A491CD8E6ED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678116" y="2316531"/>
              <a:ext cx="4079331" cy="3544442"/>
            </a:xfrm>
            <a:prstGeom prst="rect">
              <a:avLst/>
            </a:prstGeom>
          </p:spPr>
        </p:pic>
      </p:grpSp>
      <p:sp>
        <p:nvSpPr>
          <p:cNvPr id="2" name="Title 1">
            <a:extLst>
              <a:ext uri="{FF2B5EF4-FFF2-40B4-BE49-F238E27FC236}">
                <a16:creationId xmlns:a16="http://schemas.microsoft.com/office/drawing/2014/main" id="{28BFF911-452C-144C-BDA8-312D84CDC846}"/>
              </a:ext>
            </a:extLst>
          </p:cNvPr>
          <p:cNvSpPr>
            <a:spLocks noGrp="1"/>
          </p:cNvSpPr>
          <p:nvPr>
            <p:ph type="title"/>
          </p:nvPr>
        </p:nvSpPr>
        <p:spPr>
          <a:xfrm>
            <a:off x="457199" y="152401"/>
            <a:ext cx="11277601" cy="973138"/>
          </a:xfrm>
        </p:spPr>
        <p:txBody>
          <a:bodyPr/>
          <a:lstStyle/>
          <a:p>
            <a:r>
              <a:rPr lang="en-US" dirty="0"/>
              <a:t>How to create usable and consistent screenshots</a:t>
            </a:r>
            <a:endParaRPr lang="en-CA" dirty="0"/>
          </a:p>
        </p:txBody>
      </p:sp>
    </p:spTree>
    <p:extLst>
      <p:ext uri="{BB962C8B-B14F-4D97-AF65-F5344CB8AC3E}">
        <p14:creationId xmlns:p14="http://schemas.microsoft.com/office/powerpoint/2010/main" val="18479171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89B6219D-62E8-9147-8E81-B8B2FE0A28E0}"/>
              </a:ext>
            </a:extLst>
          </p:cNvPr>
          <p:cNvSpPr/>
          <p:nvPr/>
        </p:nvSpPr>
        <p:spPr>
          <a:xfrm>
            <a:off x="9944765" y="1469357"/>
            <a:ext cx="745231" cy="1625284"/>
          </a:xfrm>
          <a:prstGeom prst="rect">
            <a:avLst/>
          </a:prstGeom>
          <a:solidFill>
            <a:schemeClr val="bg1"/>
          </a:solid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 name="Title 1">
            <a:extLst>
              <a:ext uri="{FF2B5EF4-FFF2-40B4-BE49-F238E27FC236}">
                <a16:creationId xmlns:a16="http://schemas.microsoft.com/office/drawing/2014/main" id="{3A0C0FF4-2AB1-674A-BCD8-1EEFD5BDCD63}"/>
              </a:ext>
            </a:extLst>
          </p:cNvPr>
          <p:cNvSpPr>
            <a:spLocks noGrp="1"/>
          </p:cNvSpPr>
          <p:nvPr>
            <p:ph type="title"/>
          </p:nvPr>
        </p:nvSpPr>
        <p:spPr>
          <a:xfrm>
            <a:off x="457199" y="152401"/>
            <a:ext cx="11277601" cy="973138"/>
          </a:xfrm>
        </p:spPr>
        <p:txBody>
          <a:bodyPr/>
          <a:lstStyle/>
          <a:p>
            <a:r>
              <a:rPr lang="en-US" dirty="0"/>
              <a:t>Visual assets for putting screenshots on slides</a:t>
            </a:r>
          </a:p>
        </p:txBody>
      </p:sp>
      <p:pic>
        <p:nvPicPr>
          <p:cNvPr id="19" name="Graphic 18">
            <a:extLst>
              <a:ext uri="{FF2B5EF4-FFF2-40B4-BE49-F238E27FC236}">
                <a16:creationId xmlns:a16="http://schemas.microsoft.com/office/drawing/2014/main" id="{76CDD8BD-DC81-313D-CD15-780D1393C3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0815" y="1694337"/>
            <a:ext cx="7258120" cy="3804095"/>
          </a:xfrm>
          <a:prstGeom prst="rect">
            <a:avLst/>
          </a:prstGeom>
        </p:spPr>
      </p:pic>
      <p:pic>
        <p:nvPicPr>
          <p:cNvPr id="38" name="Graphic 37">
            <a:extLst>
              <a:ext uri="{FF2B5EF4-FFF2-40B4-BE49-F238E27FC236}">
                <a16:creationId xmlns:a16="http://schemas.microsoft.com/office/drawing/2014/main" id="{52D3A8F8-7F09-1FA2-02FD-B02DDFF32F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60878" y="1828800"/>
            <a:ext cx="2287857" cy="3669632"/>
          </a:xfrm>
          <a:prstGeom prst="rect">
            <a:avLst/>
          </a:prstGeom>
        </p:spPr>
      </p:pic>
    </p:spTree>
    <p:extLst>
      <p:ext uri="{BB962C8B-B14F-4D97-AF65-F5344CB8AC3E}">
        <p14:creationId xmlns:p14="http://schemas.microsoft.com/office/powerpoint/2010/main" val="2886352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B13ED5-6817-2AD4-3B95-5B410EEE5EF5}"/>
              </a:ext>
            </a:extLst>
          </p:cNvPr>
          <p:cNvSpPr>
            <a:spLocks noGrp="1"/>
          </p:cNvSpPr>
          <p:nvPr>
            <p:ph type="title"/>
          </p:nvPr>
        </p:nvSpPr>
        <p:spPr>
          <a:xfrm>
            <a:off x="457200" y="1807135"/>
            <a:ext cx="6082991" cy="1298575"/>
          </a:xfrm>
        </p:spPr>
        <p:txBody>
          <a:bodyPr/>
          <a:lstStyle/>
          <a:p>
            <a:r>
              <a:rPr lang="en-US" dirty="0"/>
              <a:t>Why ?</a:t>
            </a:r>
          </a:p>
        </p:txBody>
      </p:sp>
      <p:sp>
        <p:nvSpPr>
          <p:cNvPr id="5" name="Text Placeholder 4">
            <a:extLst>
              <a:ext uri="{FF2B5EF4-FFF2-40B4-BE49-F238E27FC236}">
                <a16:creationId xmlns:a16="http://schemas.microsoft.com/office/drawing/2014/main" id="{D5EDB099-68AA-C353-8470-E5B6EE94D86B}"/>
              </a:ext>
            </a:extLst>
          </p:cNvPr>
          <p:cNvSpPr>
            <a:spLocks noGrp="1"/>
          </p:cNvSpPr>
          <p:nvPr>
            <p:ph type="body" idx="1"/>
          </p:nvPr>
        </p:nvSpPr>
        <p:spPr/>
        <p:txBody>
          <a:bodyPr>
            <a:noAutofit/>
          </a:bodyPr>
          <a:lstStyle/>
          <a:p>
            <a:pPr>
              <a:buFont typeface="Arial" panose="020B0604020202020204" pitchFamily="34" charset="0"/>
              <a:buChar char="•"/>
            </a:pPr>
            <a:r>
              <a:rPr lang="en-US" sz="2400" b="1" dirty="0"/>
              <a:t>Scalability</a:t>
            </a:r>
            <a:r>
              <a:rPr lang="en-US" sz="2400" dirty="0"/>
              <a:t> of teams</a:t>
            </a:r>
          </a:p>
          <a:p>
            <a:pPr>
              <a:buFont typeface="Arial" panose="020B0604020202020204" pitchFamily="34" charset="0"/>
              <a:buChar char="•"/>
            </a:pPr>
            <a:r>
              <a:rPr lang="en-US" sz="2400" b="1" dirty="0"/>
              <a:t>Independent/Faster  Deployments</a:t>
            </a:r>
            <a:endParaRPr lang="en-US" sz="2400" dirty="0"/>
          </a:p>
          <a:p>
            <a:pPr>
              <a:buFont typeface="Arial" panose="020B0604020202020204" pitchFamily="34" charset="0"/>
              <a:buChar char="•"/>
            </a:pPr>
            <a:r>
              <a:rPr lang="en-US" sz="2400" b="1" dirty="0"/>
              <a:t>Tech Stack Freedom</a:t>
            </a:r>
            <a:endParaRPr lang="en-US" sz="2400" dirty="0"/>
          </a:p>
          <a:p>
            <a:pPr>
              <a:buFont typeface="Arial" panose="020B0604020202020204" pitchFamily="34" charset="0"/>
              <a:buChar char="•"/>
            </a:pPr>
            <a:r>
              <a:rPr lang="en-US" sz="2400" b="1" dirty="0"/>
              <a:t>Improved Maintainability</a:t>
            </a:r>
            <a:br>
              <a:rPr lang="en-US" sz="2400" b="1" dirty="0"/>
            </a:br>
            <a:endParaRPr lang="en-US" sz="2400" dirty="0"/>
          </a:p>
          <a:p>
            <a:endParaRPr lang="en-US" sz="2400" dirty="0"/>
          </a:p>
        </p:txBody>
      </p:sp>
    </p:spTree>
    <p:extLst>
      <p:ext uri="{BB962C8B-B14F-4D97-AF65-F5344CB8AC3E}">
        <p14:creationId xmlns:p14="http://schemas.microsoft.com/office/powerpoint/2010/main" val="47047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90E2CF-F236-C6DE-707E-A1B1BEA318F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327B936-107E-CC00-74FA-0F3800EC02E3}"/>
              </a:ext>
            </a:extLst>
          </p:cNvPr>
          <p:cNvSpPr>
            <a:spLocks noGrp="1"/>
          </p:cNvSpPr>
          <p:nvPr>
            <p:ph type="title"/>
          </p:nvPr>
        </p:nvSpPr>
        <p:spPr>
          <a:xfrm>
            <a:off x="365760" y="724299"/>
            <a:ext cx="6082991" cy="1298575"/>
          </a:xfrm>
        </p:spPr>
        <p:txBody>
          <a:bodyPr/>
          <a:lstStyle/>
          <a:p>
            <a:r>
              <a:rPr lang="en-US" dirty="0"/>
              <a:t>When ?</a:t>
            </a:r>
          </a:p>
        </p:txBody>
      </p:sp>
      <p:sp>
        <p:nvSpPr>
          <p:cNvPr id="5" name="Text Placeholder 4">
            <a:extLst>
              <a:ext uri="{FF2B5EF4-FFF2-40B4-BE49-F238E27FC236}">
                <a16:creationId xmlns:a16="http://schemas.microsoft.com/office/drawing/2014/main" id="{F03C3D8A-C705-E404-C8F4-95D4A4EB6BBC}"/>
              </a:ext>
            </a:extLst>
          </p:cNvPr>
          <p:cNvSpPr>
            <a:spLocks noGrp="1"/>
          </p:cNvSpPr>
          <p:nvPr>
            <p:ph type="body" idx="1"/>
          </p:nvPr>
        </p:nvSpPr>
        <p:spPr>
          <a:xfrm>
            <a:off x="365759" y="2228960"/>
            <a:ext cx="6082992" cy="408962"/>
          </a:xfrm>
        </p:spPr>
        <p:txBody>
          <a:bodyPr>
            <a:noAutofit/>
          </a:bodyPr>
          <a:lstStyle/>
          <a:p>
            <a:pPr>
              <a:buFont typeface="Arial" panose="020B0604020202020204" pitchFamily="34" charset="0"/>
              <a:buChar char="•"/>
            </a:pPr>
            <a:r>
              <a:rPr lang="en-US" sz="2400" dirty="0">
                <a:solidFill>
                  <a:schemeClr val="bg2"/>
                </a:solidFill>
              </a:rPr>
              <a:t>Large teams working on different features</a:t>
            </a:r>
          </a:p>
          <a:p>
            <a:pPr>
              <a:buFont typeface="Arial" panose="020B0604020202020204" pitchFamily="34" charset="0"/>
              <a:buChar char="•"/>
            </a:pPr>
            <a:r>
              <a:rPr lang="en-US" sz="2400" dirty="0">
                <a:solidFill>
                  <a:schemeClr val="bg2"/>
                </a:solidFill>
              </a:rPr>
              <a:t>Codebase becomes unmanageable</a:t>
            </a:r>
          </a:p>
          <a:p>
            <a:pPr>
              <a:buFont typeface="Arial" panose="020B0604020202020204" pitchFamily="34" charset="0"/>
              <a:buChar char="•"/>
            </a:pPr>
            <a:r>
              <a:rPr lang="en-US" sz="2400" dirty="0">
                <a:solidFill>
                  <a:schemeClr val="bg2"/>
                </a:solidFill>
              </a:rPr>
              <a:t>Frequent deployments needed</a:t>
            </a:r>
          </a:p>
          <a:p>
            <a:pPr lvl="5"/>
            <a:endParaRPr lang="en-US" sz="2400" dirty="0"/>
          </a:p>
          <a:p>
            <a:endParaRPr lang="en-US" sz="2400" dirty="0"/>
          </a:p>
        </p:txBody>
      </p:sp>
      <p:sp>
        <p:nvSpPr>
          <p:cNvPr id="7" name="TextBox 6">
            <a:extLst>
              <a:ext uri="{FF2B5EF4-FFF2-40B4-BE49-F238E27FC236}">
                <a16:creationId xmlns:a16="http://schemas.microsoft.com/office/drawing/2014/main" id="{F7396202-DAB9-2F1B-9C10-3F7CCE951D0B}"/>
              </a:ext>
            </a:extLst>
          </p:cNvPr>
          <p:cNvSpPr txBox="1"/>
          <p:nvPr/>
        </p:nvSpPr>
        <p:spPr>
          <a:xfrm>
            <a:off x="159711" y="3789206"/>
            <a:ext cx="6096000" cy="707886"/>
          </a:xfrm>
          <a:prstGeom prst="rect">
            <a:avLst/>
          </a:prstGeom>
          <a:noFill/>
        </p:spPr>
        <p:txBody>
          <a:bodyPr wrap="square">
            <a:spAutoFit/>
          </a:bodyPr>
          <a:lstStyle/>
          <a:p>
            <a:r>
              <a:rPr kumimoji="0" lang="en-US" sz="4000" b="1" i="0" u="none" strike="noStrike" kern="1200" cap="none" spc="0" normalizeH="0" baseline="0" noProof="0" dirty="0">
                <a:ln>
                  <a:noFill/>
                </a:ln>
                <a:solidFill>
                  <a:srgbClr val="FFFFFF"/>
                </a:solidFill>
                <a:effectLst/>
                <a:uLnTx/>
                <a:uFillTx/>
                <a:latin typeface="Arial" charset="0"/>
                <a:ea typeface="ＭＳ Ｐゴシック" charset="0"/>
                <a:cs typeface="Arial" panose="020B0604020202020204" pitchFamily="34" charset="0"/>
              </a:rPr>
              <a:t> When not ?</a:t>
            </a:r>
            <a:endParaRPr lang="en-US" dirty="0"/>
          </a:p>
        </p:txBody>
      </p:sp>
      <p:sp>
        <p:nvSpPr>
          <p:cNvPr id="9" name="TextBox 8">
            <a:extLst>
              <a:ext uri="{FF2B5EF4-FFF2-40B4-BE49-F238E27FC236}">
                <a16:creationId xmlns:a16="http://schemas.microsoft.com/office/drawing/2014/main" id="{563108AD-9564-8592-0939-A77C81115B82}"/>
              </a:ext>
            </a:extLst>
          </p:cNvPr>
          <p:cNvSpPr txBox="1"/>
          <p:nvPr/>
        </p:nvSpPr>
        <p:spPr>
          <a:xfrm>
            <a:off x="233680" y="4703178"/>
            <a:ext cx="6096000" cy="1200329"/>
          </a:xfrm>
          <a:prstGeom prst="rect">
            <a:avLst/>
          </a:prstGeom>
          <a:noFill/>
        </p:spPr>
        <p:txBody>
          <a:bodyPr wrap="square" anchor="ctr">
            <a:spAutoFit/>
          </a:bodyPr>
          <a:lstStyle/>
          <a:p>
            <a:pPr>
              <a:buFont typeface="Arial" panose="020B0604020202020204" pitchFamily="34" charset="0"/>
              <a:buChar char="•"/>
            </a:pPr>
            <a:r>
              <a:rPr lang="en-US" sz="2400" dirty="0">
                <a:solidFill>
                  <a:schemeClr val="bg2"/>
                </a:solidFill>
              </a:rPr>
              <a:t>Small team or project</a:t>
            </a:r>
          </a:p>
          <a:p>
            <a:pPr>
              <a:buFont typeface="Arial" panose="020B0604020202020204" pitchFamily="34" charset="0"/>
              <a:buChar char="•"/>
            </a:pPr>
            <a:r>
              <a:rPr lang="en-US" sz="2400" dirty="0">
                <a:solidFill>
                  <a:schemeClr val="bg2"/>
                </a:solidFill>
              </a:rPr>
              <a:t>Added complexity isn't justified</a:t>
            </a:r>
          </a:p>
          <a:p>
            <a:pPr>
              <a:buFont typeface="Arial" panose="020B0604020202020204" pitchFamily="34" charset="0"/>
              <a:buChar char="•"/>
            </a:pPr>
            <a:r>
              <a:rPr lang="en-US" sz="2400" dirty="0">
                <a:solidFill>
                  <a:schemeClr val="bg2"/>
                </a:solidFill>
              </a:rPr>
              <a:t>You need fast MVP delivery</a:t>
            </a:r>
          </a:p>
        </p:txBody>
      </p:sp>
    </p:spTree>
    <p:extLst>
      <p:ext uri="{BB962C8B-B14F-4D97-AF65-F5344CB8AC3E}">
        <p14:creationId xmlns:p14="http://schemas.microsoft.com/office/powerpoint/2010/main" val="1886149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14986-F46C-D5B8-6E4B-CE30169D538C}"/>
              </a:ext>
            </a:extLst>
          </p:cNvPr>
          <p:cNvSpPr>
            <a:spLocks noGrp="1"/>
          </p:cNvSpPr>
          <p:nvPr>
            <p:ph type="title"/>
          </p:nvPr>
        </p:nvSpPr>
        <p:spPr>
          <a:xfrm>
            <a:off x="457200" y="1045135"/>
            <a:ext cx="6082991" cy="1298575"/>
          </a:xfrm>
        </p:spPr>
        <p:txBody>
          <a:bodyPr/>
          <a:lstStyle/>
          <a:p>
            <a:r>
              <a:rPr lang="en-US" dirty="0"/>
              <a:t>How ?</a:t>
            </a:r>
          </a:p>
        </p:txBody>
      </p:sp>
      <p:sp>
        <p:nvSpPr>
          <p:cNvPr id="3" name="Text Placeholder 2">
            <a:extLst>
              <a:ext uri="{FF2B5EF4-FFF2-40B4-BE49-F238E27FC236}">
                <a16:creationId xmlns:a16="http://schemas.microsoft.com/office/drawing/2014/main" id="{A5C5DA62-23AD-B816-A37A-0BAE4C586A65}"/>
              </a:ext>
            </a:extLst>
          </p:cNvPr>
          <p:cNvSpPr>
            <a:spLocks noGrp="1"/>
          </p:cNvSpPr>
          <p:nvPr>
            <p:ph type="body" idx="1"/>
          </p:nvPr>
        </p:nvSpPr>
        <p:spPr>
          <a:xfrm>
            <a:off x="355600" y="2818240"/>
            <a:ext cx="6082992" cy="408962"/>
          </a:xfrm>
        </p:spPr>
        <p:txBody>
          <a:bodyPr>
            <a:normAutofit fontScale="25000" lnSpcReduction="20000"/>
          </a:bodyPr>
          <a:lstStyle/>
          <a:p>
            <a:pPr>
              <a:buFont typeface="Arial" panose="020B0604020202020204" pitchFamily="34" charset="0"/>
              <a:buChar char="•"/>
            </a:pPr>
            <a:r>
              <a:rPr lang="en-US" sz="9600" dirty="0">
                <a:solidFill>
                  <a:schemeClr val="bg2"/>
                </a:solidFill>
              </a:rPr>
              <a:t>Module Federation (Webpack/Vite)</a:t>
            </a:r>
          </a:p>
          <a:p>
            <a:pPr>
              <a:buFont typeface="Arial" panose="020B0604020202020204" pitchFamily="34" charset="0"/>
              <a:buChar char="•"/>
            </a:pPr>
            <a:r>
              <a:rPr lang="en-US" sz="9600" dirty="0" err="1">
                <a:solidFill>
                  <a:schemeClr val="bg2"/>
                </a:solidFill>
              </a:rPr>
              <a:t>Iframe</a:t>
            </a:r>
            <a:r>
              <a:rPr lang="en-US" sz="9600" dirty="0">
                <a:solidFill>
                  <a:schemeClr val="bg2"/>
                </a:solidFill>
              </a:rPr>
              <a:t>-Based</a:t>
            </a:r>
          </a:p>
          <a:p>
            <a:pPr>
              <a:buFont typeface="Arial" panose="020B0604020202020204" pitchFamily="34" charset="0"/>
              <a:buChar char="•"/>
            </a:pPr>
            <a:r>
              <a:rPr lang="en-US" sz="9600" dirty="0">
                <a:solidFill>
                  <a:schemeClr val="bg2"/>
                </a:solidFill>
              </a:rPr>
              <a:t>Build-Time Integration</a:t>
            </a:r>
          </a:p>
          <a:p>
            <a:pPr>
              <a:buFont typeface="Arial" panose="020B0604020202020204" pitchFamily="34" charset="0"/>
              <a:buChar char="•"/>
            </a:pPr>
            <a:r>
              <a:rPr lang="en-US" sz="9600" dirty="0">
                <a:solidFill>
                  <a:schemeClr val="bg2"/>
                </a:solidFill>
              </a:rPr>
              <a:t>Web Components</a:t>
            </a:r>
          </a:p>
          <a:p>
            <a:endParaRPr lang="en-US" dirty="0"/>
          </a:p>
        </p:txBody>
      </p:sp>
    </p:spTree>
    <p:extLst>
      <p:ext uri="{BB962C8B-B14F-4D97-AF65-F5344CB8AC3E}">
        <p14:creationId xmlns:p14="http://schemas.microsoft.com/office/powerpoint/2010/main" val="1433864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EFD9D-BC36-FA3C-C168-9F238252D9CE}"/>
              </a:ext>
            </a:extLst>
          </p:cNvPr>
          <p:cNvSpPr>
            <a:spLocks noGrp="1"/>
          </p:cNvSpPr>
          <p:nvPr>
            <p:ph type="title"/>
          </p:nvPr>
        </p:nvSpPr>
        <p:spPr/>
        <p:txBody>
          <a:bodyPr/>
          <a:lstStyle/>
          <a:p>
            <a:r>
              <a:rPr lang="en-US" dirty="0"/>
              <a:t>Challenges &amp; How to avoid them?</a:t>
            </a:r>
          </a:p>
        </p:txBody>
      </p:sp>
      <p:graphicFrame>
        <p:nvGraphicFramePr>
          <p:cNvPr id="4" name="Content Placeholder 3">
            <a:extLst>
              <a:ext uri="{FF2B5EF4-FFF2-40B4-BE49-F238E27FC236}">
                <a16:creationId xmlns:a16="http://schemas.microsoft.com/office/drawing/2014/main" id="{609357EF-6F2F-9E86-04BF-87BA82F1BC66}"/>
              </a:ext>
            </a:extLst>
          </p:cNvPr>
          <p:cNvGraphicFramePr>
            <a:graphicFrameLocks noGrp="1"/>
          </p:cNvGraphicFramePr>
          <p:nvPr>
            <p:ph idx="1"/>
            <p:extLst>
              <p:ext uri="{D42A27DB-BD31-4B8C-83A1-F6EECF244321}">
                <p14:modId xmlns:p14="http://schemas.microsoft.com/office/powerpoint/2010/main" val="4146801123"/>
              </p:ext>
            </p:extLst>
          </p:nvPr>
        </p:nvGraphicFramePr>
        <p:xfrm>
          <a:off x="579120" y="1321418"/>
          <a:ext cx="11440161" cy="4840043"/>
        </p:xfrm>
        <a:graphic>
          <a:graphicData uri="http://schemas.openxmlformats.org/drawingml/2006/table">
            <a:tbl>
              <a:tblPr/>
              <a:tblGrid>
                <a:gridCol w="1615440">
                  <a:extLst>
                    <a:ext uri="{9D8B030D-6E8A-4147-A177-3AD203B41FA5}">
                      <a16:colId xmlns:a16="http://schemas.microsoft.com/office/drawing/2014/main" val="626219553"/>
                    </a:ext>
                  </a:extLst>
                </a:gridCol>
                <a:gridCol w="3576320">
                  <a:extLst>
                    <a:ext uri="{9D8B030D-6E8A-4147-A177-3AD203B41FA5}">
                      <a16:colId xmlns:a16="http://schemas.microsoft.com/office/drawing/2014/main" val="247606397"/>
                    </a:ext>
                  </a:extLst>
                </a:gridCol>
                <a:gridCol w="6248401">
                  <a:extLst>
                    <a:ext uri="{9D8B030D-6E8A-4147-A177-3AD203B41FA5}">
                      <a16:colId xmlns:a16="http://schemas.microsoft.com/office/drawing/2014/main" val="467627885"/>
                    </a:ext>
                  </a:extLst>
                </a:gridCol>
              </a:tblGrid>
              <a:tr h="316979">
                <a:tc>
                  <a:txBody>
                    <a:bodyPr/>
                    <a:lstStyle/>
                    <a:p>
                      <a:pPr algn="ctr"/>
                      <a:r>
                        <a:rPr lang="en-US" sz="1600" b="1">
                          <a:effectLst/>
                        </a:rPr>
                        <a:t>#</a:t>
                      </a:r>
                      <a:endParaRPr lang="en-US" sz="1600">
                        <a:effectLst/>
                      </a:endParaRPr>
                    </a:p>
                  </a:txBody>
                  <a:tcPr marL="79245" marR="79245" marT="39622" marB="39622" anchor="ctr">
                    <a:lnL>
                      <a:noFill/>
                    </a:lnL>
                    <a:lnR>
                      <a:noFill/>
                    </a:lnR>
                    <a:lnT>
                      <a:noFill/>
                    </a:lnT>
                    <a:lnB>
                      <a:noFill/>
                    </a:lnB>
                    <a:noFill/>
                  </a:tcPr>
                </a:tc>
                <a:tc>
                  <a:txBody>
                    <a:bodyPr/>
                    <a:lstStyle/>
                    <a:p>
                      <a:pPr algn="ctr"/>
                      <a:r>
                        <a:rPr lang="en-US" sz="1600" b="1"/>
                        <a:t>Challenge</a:t>
                      </a:r>
                      <a:endParaRPr lang="en-US" sz="1600"/>
                    </a:p>
                  </a:txBody>
                  <a:tcPr marL="79245" marR="79245" marT="39622" marB="39622" anchor="ctr">
                    <a:lnL>
                      <a:noFill/>
                    </a:lnL>
                    <a:lnR>
                      <a:noFill/>
                    </a:lnR>
                    <a:lnT>
                      <a:noFill/>
                    </a:lnT>
                    <a:lnB>
                      <a:noFill/>
                    </a:lnB>
                    <a:noFill/>
                  </a:tcPr>
                </a:tc>
                <a:tc>
                  <a:txBody>
                    <a:bodyPr/>
                    <a:lstStyle/>
                    <a:p>
                      <a:pPr algn="ctr"/>
                      <a:r>
                        <a:rPr lang="en-US" sz="1600" b="1" dirty="0"/>
                        <a:t>Best Practice</a:t>
                      </a:r>
                      <a:endParaRPr lang="en-US" sz="1600" dirty="0"/>
                    </a:p>
                  </a:txBody>
                  <a:tcPr marL="79245" marR="79245" marT="39622" marB="39622" anchor="ctr">
                    <a:lnL>
                      <a:noFill/>
                    </a:lnL>
                    <a:lnR>
                      <a:noFill/>
                    </a:lnR>
                    <a:lnT>
                      <a:noFill/>
                    </a:lnT>
                    <a:lnB>
                      <a:noFill/>
                    </a:lnB>
                    <a:noFill/>
                  </a:tcPr>
                </a:tc>
                <a:extLst>
                  <a:ext uri="{0D108BD9-81ED-4DB2-BD59-A6C34878D82A}">
                    <a16:rowId xmlns:a16="http://schemas.microsoft.com/office/drawing/2014/main" val="3300140954"/>
                  </a:ext>
                </a:extLst>
              </a:tr>
              <a:tr h="792449">
                <a:tc>
                  <a:txBody>
                    <a:bodyPr/>
                    <a:lstStyle/>
                    <a:p>
                      <a:pPr algn="ctr"/>
                      <a:r>
                        <a:rPr lang="en-US" sz="1600">
                          <a:effectLst/>
                        </a:rPr>
                        <a:t>1.</a:t>
                      </a:r>
                    </a:p>
                  </a:txBody>
                  <a:tcPr marL="79245" marR="79245" marT="39622" marB="39622" anchor="ctr">
                    <a:lnL>
                      <a:noFill/>
                    </a:lnL>
                    <a:lnR>
                      <a:noFill/>
                    </a:lnR>
                    <a:lnT>
                      <a:noFill/>
                    </a:lnT>
                    <a:lnB>
                      <a:noFill/>
                    </a:lnB>
                    <a:noFill/>
                  </a:tcPr>
                </a:tc>
                <a:tc>
                  <a:txBody>
                    <a:bodyPr/>
                    <a:lstStyle/>
                    <a:p>
                      <a:pPr algn="ctr"/>
                      <a:r>
                        <a:rPr lang="en-US" sz="1600" b="1" dirty="0"/>
                        <a:t>Shared State Management</a:t>
                      </a:r>
                      <a:endParaRPr lang="en-US" sz="1600" dirty="0"/>
                    </a:p>
                  </a:txBody>
                  <a:tcPr marL="79245" marR="79245" marT="39622" marB="39622" anchor="ctr">
                    <a:lnL>
                      <a:noFill/>
                    </a:lnL>
                    <a:lnR>
                      <a:noFill/>
                    </a:lnR>
                    <a:lnT>
                      <a:noFill/>
                    </a:lnT>
                    <a:lnB>
                      <a:noFill/>
                    </a:lnB>
                    <a:noFill/>
                  </a:tcPr>
                </a:tc>
                <a:tc>
                  <a:txBody>
                    <a:bodyPr/>
                    <a:lstStyle/>
                    <a:p>
                      <a:pPr algn="ctr"/>
                      <a:r>
                        <a:rPr lang="en-US" sz="1600"/>
                        <a:t>Use global state managers like Zustand/Redux via host app or shared services</a:t>
                      </a:r>
                    </a:p>
                  </a:txBody>
                  <a:tcPr marL="79245" marR="79245" marT="39622" marB="39622" anchor="ctr">
                    <a:lnL>
                      <a:noFill/>
                    </a:lnL>
                    <a:lnR>
                      <a:noFill/>
                    </a:lnR>
                    <a:lnT>
                      <a:noFill/>
                    </a:lnT>
                    <a:lnB>
                      <a:noFill/>
                    </a:lnB>
                    <a:noFill/>
                  </a:tcPr>
                </a:tc>
                <a:extLst>
                  <a:ext uri="{0D108BD9-81ED-4DB2-BD59-A6C34878D82A}">
                    <a16:rowId xmlns:a16="http://schemas.microsoft.com/office/drawing/2014/main" val="1982400753"/>
                  </a:ext>
                </a:extLst>
              </a:tr>
              <a:tr h="554714">
                <a:tc>
                  <a:txBody>
                    <a:bodyPr/>
                    <a:lstStyle/>
                    <a:p>
                      <a:pPr algn="ctr"/>
                      <a:r>
                        <a:rPr lang="en-US" sz="1600">
                          <a:effectLst/>
                        </a:rPr>
                        <a:t>2.</a:t>
                      </a:r>
                    </a:p>
                  </a:txBody>
                  <a:tcPr marL="79245" marR="79245" marT="39622" marB="39622" anchor="ctr">
                    <a:lnL>
                      <a:noFill/>
                    </a:lnL>
                    <a:lnR>
                      <a:noFill/>
                    </a:lnR>
                    <a:lnT>
                      <a:noFill/>
                    </a:lnT>
                    <a:lnB>
                      <a:noFill/>
                    </a:lnB>
                    <a:noFill/>
                  </a:tcPr>
                </a:tc>
                <a:tc>
                  <a:txBody>
                    <a:bodyPr/>
                    <a:lstStyle/>
                    <a:p>
                      <a:pPr algn="ctr"/>
                      <a:r>
                        <a:rPr lang="en-US" sz="1600" b="1" dirty="0"/>
                        <a:t>Styling Conflicts</a:t>
                      </a:r>
                      <a:endParaRPr lang="en-US" sz="1600" dirty="0"/>
                    </a:p>
                  </a:txBody>
                  <a:tcPr marL="79245" marR="79245" marT="39622" marB="39622" anchor="ctr">
                    <a:lnL>
                      <a:noFill/>
                    </a:lnL>
                    <a:lnR>
                      <a:noFill/>
                    </a:lnR>
                    <a:lnT>
                      <a:noFill/>
                    </a:lnT>
                    <a:lnB>
                      <a:noFill/>
                    </a:lnB>
                    <a:noFill/>
                  </a:tcPr>
                </a:tc>
                <a:tc>
                  <a:txBody>
                    <a:bodyPr/>
                    <a:lstStyle/>
                    <a:p>
                      <a:pPr algn="ctr"/>
                      <a:r>
                        <a:rPr lang="en-US" sz="1600"/>
                        <a:t>Apply style scoping with Shadow DOM or CSS Modules / BEM</a:t>
                      </a:r>
                    </a:p>
                  </a:txBody>
                  <a:tcPr marL="79245" marR="79245" marT="39622" marB="39622" anchor="ctr">
                    <a:lnL>
                      <a:noFill/>
                    </a:lnL>
                    <a:lnR>
                      <a:noFill/>
                    </a:lnR>
                    <a:lnT>
                      <a:noFill/>
                    </a:lnT>
                    <a:lnB>
                      <a:noFill/>
                    </a:lnB>
                    <a:noFill/>
                  </a:tcPr>
                </a:tc>
                <a:extLst>
                  <a:ext uri="{0D108BD9-81ED-4DB2-BD59-A6C34878D82A}">
                    <a16:rowId xmlns:a16="http://schemas.microsoft.com/office/drawing/2014/main" val="1777034665"/>
                  </a:ext>
                </a:extLst>
              </a:tr>
              <a:tr h="792449">
                <a:tc>
                  <a:txBody>
                    <a:bodyPr/>
                    <a:lstStyle/>
                    <a:p>
                      <a:pPr algn="ctr"/>
                      <a:r>
                        <a:rPr lang="en-US" sz="1600" dirty="0">
                          <a:effectLst/>
                        </a:rPr>
                        <a:t>3.</a:t>
                      </a:r>
                    </a:p>
                  </a:txBody>
                  <a:tcPr marL="79245" marR="79245" marT="39622" marB="39622" anchor="ctr">
                    <a:lnL>
                      <a:noFill/>
                    </a:lnL>
                    <a:lnR>
                      <a:noFill/>
                    </a:lnR>
                    <a:lnT>
                      <a:noFill/>
                    </a:lnT>
                    <a:lnB>
                      <a:noFill/>
                    </a:lnB>
                    <a:noFill/>
                  </a:tcPr>
                </a:tc>
                <a:tc>
                  <a:txBody>
                    <a:bodyPr/>
                    <a:lstStyle/>
                    <a:p>
                      <a:pPr algn="ctr"/>
                      <a:r>
                        <a:rPr lang="en-US" sz="1600" b="1"/>
                        <a:t>Performance Overhead</a:t>
                      </a:r>
                      <a:endParaRPr lang="en-US" sz="1600"/>
                    </a:p>
                  </a:txBody>
                  <a:tcPr marL="79245" marR="79245" marT="39622" marB="39622" anchor="ctr">
                    <a:lnL>
                      <a:noFill/>
                    </a:lnL>
                    <a:lnR>
                      <a:noFill/>
                    </a:lnR>
                    <a:lnT>
                      <a:noFill/>
                    </a:lnT>
                    <a:lnB>
                      <a:noFill/>
                    </a:lnB>
                    <a:noFill/>
                  </a:tcPr>
                </a:tc>
                <a:tc>
                  <a:txBody>
                    <a:bodyPr/>
                    <a:lstStyle/>
                    <a:p>
                      <a:pPr algn="ctr"/>
                      <a:r>
                        <a:rPr lang="en-US" sz="1600"/>
                        <a:t>Lazy-load microfrontends, split bundles, use CDN for shared libraries</a:t>
                      </a:r>
                    </a:p>
                  </a:txBody>
                  <a:tcPr marL="79245" marR="79245" marT="39622" marB="39622" anchor="ctr">
                    <a:lnL>
                      <a:noFill/>
                    </a:lnL>
                    <a:lnR>
                      <a:noFill/>
                    </a:lnR>
                    <a:lnT>
                      <a:noFill/>
                    </a:lnT>
                    <a:lnB>
                      <a:noFill/>
                    </a:lnB>
                    <a:noFill/>
                  </a:tcPr>
                </a:tc>
                <a:extLst>
                  <a:ext uri="{0D108BD9-81ED-4DB2-BD59-A6C34878D82A}">
                    <a16:rowId xmlns:a16="http://schemas.microsoft.com/office/drawing/2014/main" val="3758079307"/>
                  </a:ext>
                </a:extLst>
              </a:tr>
              <a:tr h="792449">
                <a:tc>
                  <a:txBody>
                    <a:bodyPr/>
                    <a:lstStyle/>
                    <a:p>
                      <a:pPr algn="ctr"/>
                      <a:r>
                        <a:rPr lang="en-US" sz="1600">
                          <a:effectLst/>
                        </a:rPr>
                        <a:t>4.</a:t>
                      </a:r>
                    </a:p>
                  </a:txBody>
                  <a:tcPr marL="79245" marR="79245" marT="39622" marB="39622" anchor="ctr">
                    <a:lnL>
                      <a:noFill/>
                    </a:lnL>
                    <a:lnR>
                      <a:noFill/>
                    </a:lnR>
                    <a:lnT>
                      <a:noFill/>
                    </a:lnT>
                    <a:lnB>
                      <a:noFill/>
                    </a:lnB>
                    <a:noFill/>
                  </a:tcPr>
                </a:tc>
                <a:tc>
                  <a:txBody>
                    <a:bodyPr/>
                    <a:lstStyle/>
                    <a:p>
                      <a:pPr algn="ctr"/>
                      <a:r>
                        <a:rPr lang="en-US" sz="1600" b="1"/>
                        <a:t>Multiple Frameworks Integration</a:t>
                      </a:r>
                      <a:endParaRPr lang="en-US" sz="1600"/>
                    </a:p>
                  </a:txBody>
                  <a:tcPr marL="79245" marR="79245" marT="39622" marB="39622" anchor="ctr">
                    <a:lnL>
                      <a:noFill/>
                    </a:lnL>
                    <a:lnR>
                      <a:noFill/>
                    </a:lnR>
                    <a:lnT>
                      <a:noFill/>
                    </a:lnT>
                    <a:lnB>
                      <a:noFill/>
                    </a:lnB>
                    <a:noFill/>
                  </a:tcPr>
                </a:tc>
                <a:tc>
                  <a:txBody>
                    <a:bodyPr/>
                    <a:lstStyle/>
                    <a:p>
                      <a:pPr algn="ctr"/>
                      <a:r>
                        <a:rPr lang="en-US" sz="1600"/>
                        <a:t>Isolate each microfrontend (e.g., via Web Components) and use framework-agnostic contracts</a:t>
                      </a:r>
                    </a:p>
                  </a:txBody>
                  <a:tcPr marL="79245" marR="79245" marT="39622" marB="39622" anchor="ctr">
                    <a:lnL>
                      <a:noFill/>
                    </a:lnL>
                    <a:lnR>
                      <a:noFill/>
                    </a:lnR>
                    <a:lnT>
                      <a:noFill/>
                    </a:lnT>
                    <a:lnB>
                      <a:noFill/>
                    </a:lnB>
                    <a:noFill/>
                  </a:tcPr>
                </a:tc>
                <a:extLst>
                  <a:ext uri="{0D108BD9-81ED-4DB2-BD59-A6C34878D82A}">
                    <a16:rowId xmlns:a16="http://schemas.microsoft.com/office/drawing/2014/main" val="1383622330"/>
                  </a:ext>
                </a:extLst>
              </a:tr>
              <a:tr h="792449">
                <a:tc>
                  <a:txBody>
                    <a:bodyPr/>
                    <a:lstStyle/>
                    <a:p>
                      <a:pPr algn="ctr"/>
                      <a:r>
                        <a:rPr lang="en-US" sz="1600">
                          <a:effectLst/>
                        </a:rPr>
                        <a:t>5.</a:t>
                      </a:r>
                    </a:p>
                  </a:txBody>
                  <a:tcPr marL="79245" marR="79245" marT="39622" marB="39622" anchor="ctr">
                    <a:lnL>
                      <a:noFill/>
                    </a:lnL>
                    <a:lnR>
                      <a:noFill/>
                    </a:lnR>
                    <a:lnT>
                      <a:noFill/>
                    </a:lnT>
                    <a:lnB>
                      <a:noFill/>
                    </a:lnB>
                    <a:noFill/>
                  </a:tcPr>
                </a:tc>
                <a:tc>
                  <a:txBody>
                    <a:bodyPr/>
                    <a:lstStyle/>
                    <a:p>
                      <a:pPr algn="ctr"/>
                      <a:r>
                        <a:rPr lang="en-US" sz="1600" b="1"/>
                        <a:t>Version Mismatches / Incompatibility</a:t>
                      </a:r>
                      <a:endParaRPr lang="en-US" sz="1600"/>
                    </a:p>
                  </a:txBody>
                  <a:tcPr marL="79245" marR="79245" marT="39622" marB="39622" anchor="ctr">
                    <a:lnL>
                      <a:noFill/>
                    </a:lnL>
                    <a:lnR>
                      <a:noFill/>
                    </a:lnR>
                    <a:lnT>
                      <a:noFill/>
                    </a:lnT>
                    <a:lnB>
                      <a:noFill/>
                    </a:lnB>
                    <a:noFill/>
                  </a:tcPr>
                </a:tc>
                <a:tc>
                  <a:txBody>
                    <a:bodyPr/>
                    <a:lstStyle/>
                    <a:p>
                      <a:pPr algn="ctr"/>
                      <a:r>
                        <a:rPr lang="en-US" sz="1600"/>
                        <a:t>Use semantic versioning and shared dependency resolution strategies</a:t>
                      </a:r>
                    </a:p>
                  </a:txBody>
                  <a:tcPr marL="79245" marR="79245" marT="39622" marB="39622" anchor="ctr">
                    <a:lnL>
                      <a:noFill/>
                    </a:lnL>
                    <a:lnR>
                      <a:noFill/>
                    </a:lnR>
                    <a:lnT>
                      <a:noFill/>
                    </a:lnT>
                    <a:lnB>
                      <a:noFill/>
                    </a:lnB>
                    <a:noFill/>
                  </a:tcPr>
                </a:tc>
                <a:extLst>
                  <a:ext uri="{0D108BD9-81ED-4DB2-BD59-A6C34878D82A}">
                    <a16:rowId xmlns:a16="http://schemas.microsoft.com/office/drawing/2014/main" val="734401971"/>
                  </a:ext>
                </a:extLst>
              </a:tr>
              <a:tr h="792449">
                <a:tc>
                  <a:txBody>
                    <a:bodyPr/>
                    <a:lstStyle/>
                    <a:p>
                      <a:pPr algn="ctr"/>
                      <a:r>
                        <a:rPr lang="en-US" sz="1600">
                          <a:effectLst/>
                        </a:rPr>
                        <a:t>6.</a:t>
                      </a:r>
                    </a:p>
                  </a:txBody>
                  <a:tcPr marL="79245" marR="79245" marT="39622" marB="39622" anchor="ctr">
                    <a:lnL>
                      <a:noFill/>
                    </a:lnL>
                    <a:lnR>
                      <a:noFill/>
                    </a:lnR>
                    <a:lnT>
                      <a:noFill/>
                    </a:lnT>
                    <a:lnB>
                      <a:noFill/>
                    </a:lnB>
                    <a:noFill/>
                  </a:tcPr>
                </a:tc>
                <a:tc>
                  <a:txBody>
                    <a:bodyPr/>
                    <a:lstStyle/>
                    <a:p>
                      <a:pPr algn="ctr"/>
                      <a:r>
                        <a:rPr lang="en-US" sz="1600" b="1"/>
                        <a:t>Developer Environment Setup</a:t>
                      </a:r>
                      <a:endParaRPr lang="en-US" sz="1600"/>
                    </a:p>
                  </a:txBody>
                  <a:tcPr marL="79245" marR="79245" marT="39622" marB="39622" anchor="ctr">
                    <a:lnL>
                      <a:noFill/>
                    </a:lnL>
                    <a:lnR>
                      <a:noFill/>
                    </a:lnR>
                    <a:lnT>
                      <a:noFill/>
                    </a:lnT>
                    <a:lnB>
                      <a:noFill/>
                    </a:lnB>
                    <a:noFill/>
                  </a:tcPr>
                </a:tc>
                <a:tc>
                  <a:txBody>
                    <a:bodyPr/>
                    <a:lstStyle/>
                    <a:p>
                      <a:pPr algn="ctr"/>
                      <a:r>
                        <a:rPr lang="en-US" sz="1600" dirty="0"/>
                        <a:t>Use a mono-repo or dev proxy for local integration, with Docker or </a:t>
                      </a:r>
                      <a:r>
                        <a:rPr lang="en-US" sz="1600" dirty="0" err="1"/>
                        <a:t>Nx</a:t>
                      </a:r>
                      <a:r>
                        <a:rPr lang="en-US" sz="1600" dirty="0"/>
                        <a:t> (optional)</a:t>
                      </a:r>
                    </a:p>
                  </a:txBody>
                  <a:tcPr marL="79245" marR="79245" marT="39622" marB="39622" anchor="ctr">
                    <a:lnL>
                      <a:noFill/>
                    </a:lnL>
                    <a:lnR>
                      <a:noFill/>
                    </a:lnR>
                    <a:lnT>
                      <a:noFill/>
                    </a:lnT>
                    <a:lnB>
                      <a:noFill/>
                    </a:lnB>
                    <a:noFill/>
                  </a:tcPr>
                </a:tc>
                <a:extLst>
                  <a:ext uri="{0D108BD9-81ED-4DB2-BD59-A6C34878D82A}">
                    <a16:rowId xmlns:a16="http://schemas.microsoft.com/office/drawing/2014/main" val="3538583124"/>
                  </a:ext>
                </a:extLst>
              </a:tr>
            </a:tbl>
          </a:graphicData>
        </a:graphic>
      </p:graphicFrame>
    </p:spTree>
    <p:extLst>
      <p:ext uri="{BB962C8B-B14F-4D97-AF65-F5344CB8AC3E}">
        <p14:creationId xmlns:p14="http://schemas.microsoft.com/office/powerpoint/2010/main" val="3736183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3A7BC8-E487-3570-A527-311D4A48CAC8}"/>
              </a:ext>
            </a:extLst>
          </p:cNvPr>
          <p:cNvSpPr>
            <a:spLocks noGrp="1"/>
          </p:cNvSpPr>
          <p:nvPr>
            <p:ph type="title"/>
          </p:nvPr>
        </p:nvSpPr>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Maecenas non </a:t>
            </a:r>
            <a:r>
              <a:rPr lang="en-US" dirty="0" err="1"/>
              <a:t>turpis</a:t>
            </a:r>
            <a:r>
              <a:rPr lang="en-US" dirty="0"/>
              <a:t> </a:t>
            </a:r>
            <a:r>
              <a:rPr lang="en-US" dirty="0" err="1"/>
              <a:t>quam</a:t>
            </a:r>
            <a:r>
              <a:rPr lang="en-US" dirty="0"/>
              <a:t>. </a:t>
            </a:r>
            <a:r>
              <a:rPr lang="en-US" dirty="0" err="1"/>
              <a:t>Curabitur</a:t>
            </a:r>
            <a:r>
              <a:rPr lang="en-US" dirty="0"/>
              <a:t> lacinia, </a:t>
            </a:r>
            <a:r>
              <a:rPr lang="en-US" dirty="0" err="1"/>
              <a:t>purus</a:t>
            </a:r>
            <a:r>
              <a:rPr lang="en-US" dirty="0"/>
              <a:t> </a:t>
            </a:r>
            <a:r>
              <a:rPr lang="en-US" dirty="0" err="1"/>
              <a:t>eu</a:t>
            </a:r>
            <a:r>
              <a:rPr lang="en-US" dirty="0"/>
              <a:t> </a:t>
            </a:r>
            <a:r>
              <a:rPr lang="en-US" dirty="0" err="1"/>
              <a:t>posuere</a:t>
            </a:r>
            <a:r>
              <a:rPr lang="en-US" dirty="0"/>
              <a:t> </a:t>
            </a:r>
            <a:r>
              <a:rPr lang="en-US" dirty="0" err="1"/>
              <a:t>laoreet</a:t>
            </a:r>
            <a:r>
              <a:rPr lang="en-US" dirty="0"/>
              <a:t>, libero </a:t>
            </a:r>
            <a:r>
              <a:rPr lang="en-US" dirty="0" err="1"/>
              <a:t>nulla</a:t>
            </a:r>
            <a:r>
              <a:rPr lang="en-US" dirty="0"/>
              <a:t> </a:t>
            </a:r>
            <a:r>
              <a:rPr lang="en-US" dirty="0" err="1"/>
              <a:t>venenatis</a:t>
            </a:r>
            <a:r>
              <a:rPr lang="en-US" dirty="0"/>
              <a:t> </a:t>
            </a:r>
            <a:r>
              <a:rPr lang="en-US" dirty="0" err="1"/>
              <a:t>neque</a:t>
            </a:r>
            <a:r>
              <a:rPr lang="en-US" dirty="0"/>
              <a:t>, </a:t>
            </a:r>
            <a:r>
              <a:rPr lang="en-US" dirty="0" err="1"/>
              <a:t>eu</a:t>
            </a:r>
            <a:r>
              <a:rPr lang="en-US" dirty="0"/>
              <a:t> </a:t>
            </a:r>
            <a:r>
              <a:rPr lang="en-US" dirty="0" err="1"/>
              <a:t>ullamcorper</a:t>
            </a:r>
            <a:r>
              <a:rPr lang="en-US" dirty="0"/>
              <a:t> </a:t>
            </a:r>
            <a:r>
              <a:rPr lang="en-US" dirty="0" err="1"/>
              <a:t>quam</a:t>
            </a:r>
            <a:r>
              <a:rPr lang="en-US" dirty="0"/>
              <a:t> </a:t>
            </a:r>
            <a:r>
              <a:rPr lang="en-US" dirty="0" err="1"/>
              <a:t>lectus</a:t>
            </a:r>
            <a:r>
              <a:rPr lang="en-US" dirty="0"/>
              <a:t> ac </a:t>
            </a:r>
            <a:r>
              <a:rPr lang="en-US" dirty="0" err="1"/>
              <a:t>tellus</a:t>
            </a:r>
            <a:r>
              <a:rPr lang="en-US" dirty="0"/>
              <a:t>. </a:t>
            </a:r>
          </a:p>
        </p:txBody>
      </p:sp>
      <p:sp>
        <p:nvSpPr>
          <p:cNvPr id="5" name="Text Placeholder 4">
            <a:extLst>
              <a:ext uri="{FF2B5EF4-FFF2-40B4-BE49-F238E27FC236}">
                <a16:creationId xmlns:a16="http://schemas.microsoft.com/office/drawing/2014/main" id="{359A9079-D9B8-CE37-5784-B33613F6A91A}"/>
              </a:ext>
            </a:extLst>
          </p:cNvPr>
          <p:cNvSpPr>
            <a:spLocks noGrp="1"/>
          </p:cNvSpPr>
          <p:nvPr>
            <p:ph type="body" sz="quarter" idx="10"/>
          </p:nvPr>
        </p:nvSpPr>
        <p:spPr/>
        <p:txBody>
          <a:bodyPr/>
          <a:lstStyle/>
          <a:p>
            <a:r>
              <a:rPr lang="en-US" dirty="0"/>
              <a:t>Lorem ipsum dolor </a:t>
            </a:r>
          </a:p>
          <a:p>
            <a:r>
              <a:rPr lang="en-US" b="0" dirty="0"/>
              <a:t>dolor sit </a:t>
            </a:r>
            <a:r>
              <a:rPr lang="en-US" b="0" dirty="0" err="1"/>
              <a:t>amet</a:t>
            </a:r>
            <a:r>
              <a:rPr lang="en-US" b="0" dirty="0"/>
              <a:t>, </a:t>
            </a:r>
            <a:r>
              <a:rPr lang="en-US" b="0" dirty="0" err="1"/>
              <a:t>consect</a:t>
            </a:r>
            <a:endParaRPr lang="en-US" b="0" dirty="0"/>
          </a:p>
        </p:txBody>
      </p:sp>
    </p:spTree>
    <p:extLst>
      <p:ext uri="{BB962C8B-B14F-4D97-AF65-F5344CB8AC3E}">
        <p14:creationId xmlns:p14="http://schemas.microsoft.com/office/powerpoint/2010/main" val="2974287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17">
            <a:extLst>
              <a:ext uri="{FF2B5EF4-FFF2-40B4-BE49-F238E27FC236}">
                <a16:creationId xmlns:a16="http://schemas.microsoft.com/office/drawing/2014/main" id="{07D65C7F-E67D-F50B-491C-AB049D4A2390}"/>
              </a:ext>
            </a:extLst>
          </p:cNvPr>
          <p:cNvPicPr>
            <a:picLocks noGrp="1" noChangeAspect="1"/>
          </p:cNvPicPr>
          <p:nvPr>
            <p:ph type="pic" sz="quarter" idx="20"/>
          </p:nvPr>
        </p:nvPicPr>
        <p:blipFill>
          <a:blip r:embed="rId2">
            <a:extLst>
              <a:ext uri="{28A0092B-C50C-407E-A947-70E740481C1C}">
                <a14:useLocalDpi xmlns:a14="http://schemas.microsoft.com/office/drawing/2010/main"/>
              </a:ext>
            </a:extLst>
          </a:blip>
          <a:srcRect l="138" r="138"/>
          <a:stretch/>
        </p:blipFill>
        <p:spPr>
          <a:xfrm>
            <a:off x="7086600" y="827365"/>
            <a:ext cx="4360762" cy="5084762"/>
          </a:xfrm>
        </p:spPr>
      </p:pic>
      <p:sp>
        <p:nvSpPr>
          <p:cNvPr id="4" name="Title 3">
            <a:extLst>
              <a:ext uri="{FF2B5EF4-FFF2-40B4-BE49-F238E27FC236}">
                <a16:creationId xmlns:a16="http://schemas.microsoft.com/office/drawing/2014/main" id="{35B1894C-669D-BAE1-376E-CFB8B026E339}"/>
              </a:ext>
            </a:extLst>
          </p:cNvPr>
          <p:cNvSpPr>
            <a:spLocks noGrp="1"/>
          </p:cNvSpPr>
          <p:nvPr>
            <p:ph type="title"/>
          </p:nvPr>
        </p:nvSpPr>
        <p:spPr>
          <a:xfrm>
            <a:off x="457199" y="1376363"/>
            <a:ext cx="6387983" cy="1450799"/>
          </a:xfrm>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endParaRPr lang="en-US" dirty="0"/>
          </a:p>
        </p:txBody>
      </p:sp>
      <p:sp>
        <p:nvSpPr>
          <p:cNvPr id="5" name="Content Placeholder 4">
            <a:extLst>
              <a:ext uri="{FF2B5EF4-FFF2-40B4-BE49-F238E27FC236}">
                <a16:creationId xmlns:a16="http://schemas.microsoft.com/office/drawing/2014/main" id="{30D85286-CB4D-51D6-BC0E-C0D59E941225}"/>
              </a:ext>
            </a:extLst>
          </p:cNvPr>
          <p:cNvSpPr>
            <a:spLocks noGrp="1"/>
          </p:cNvSpPr>
          <p:nvPr>
            <p:ph idx="1"/>
          </p:nvPr>
        </p:nvSpPr>
        <p:spPr>
          <a:xfrm>
            <a:off x="457200" y="2990937"/>
            <a:ext cx="6387982" cy="2921190"/>
          </a:xfrm>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Suspendisse</a:t>
            </a:r>
            <a:r>
              <a:rPr lang="en-US" dirty="0"/>
              <a:t> </a:t>
            </a:r>
            <a:r>
              <a:rPr lang="en-US" dirty="0" err="1"/>
              <a:t>quis</a:t>
            </a:r>
            <a:r>
              <a:rPr lang="en-US" dirty="0"/>
              <a:t> </a:t>
            </a:r>
            <a:r>
              <a:rPr lang="en-US" dirty="0" err="1"/>
              <a:t>sapien</a:t>
            </a:r>
            <a:r>
              <a:rPr lang="en-US" dirty="0"/>
              <a:t> </a:t>
            </a:r>
            <a:r>
              <a:rPr lang="en-US" dirty="0" err="1"/>
              <a:t>tellus</a:t>
            </a:r>
            <a:r>
              <a:rPr lang="en-US" dirty="0"/>
              <a:t>. Sed </a:t>
            </a:r>
            <a:r>
              <a:rPr lang="en-US" dirty="0" err="1"/>
              <a:t>eu</a:t>
            </a:r>
            <a:r>
              <a:rPr lang="en-US" dirty="0"/>
              <a:t> </a:t>
            </a:r>
            <a:r>
              <a:rPr lang="en-US" dirty="0" err="1"/>
              <a:t>consectetur</a:t>
            </a:r>
            <a:r>
              <a:rPr lang="en-US" dirty="0"/>
              <a:t> </a:t>
            </a:r>
            <a:r>
              <a:rPr lang="en-US" dirty="0" err="1"/>
              <a:t>felis</a:t>
            </a:r>
            <a:r>
              <a:rPr lang="en-US" dirty="0"/>
              <a:t>. </a:t>
            </a:r>
          </a:p>
          <a:p>
            <a:r>
              <a:rPr lang="en-US" b="1" dirty="0"/>
              <a:t>Nunc at </a:t>
            </a:r>
            <a:r>
              <a:rPr lang="en-US" b="1" dirty="0" err="1"/>
              <a:t>ultrices</a:t>
            </a:r>
            <a:r>
              <a:rPr lang="en-US" b="1" dirty="0"/>
              <a:t> libero:</a:t>
            </a:r>
          </a:p>
          <a:p>
            <a:pPr marL="285750" indent="-285750">
              <a:buFont typeface="Arial" panose="020B0604020202020204" pitchFamily="34" charset="0"/>
              <a:buChar char="•"/>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a:p>
            <a:pPr marL="285750" indent="-285750">
              <a:buFont typeface="Arial" panose="020B0604020202020204" pitchFamily="34" charset="0"/>
              <a:buChar char="•"/>
            </a:pPr>
            <a:r>
              <a:rPr lang="en-US" dirty="0" err="1"/>
              <a:t>Nullam</a:t>
            </a:r>
            <a:r>
              <a:rPr lang="en-US" dirty="0"/>
              <a:t> </a:t>
            </a:r>
            <a:r>
              <a:rPr lang="en-US" dirty="0" err="1"/>
              <a:t>eu</a:t>
            </a:r>
            <a:r>
              <a:rPr lang="en-US" dirty="0"/>
              <a:t> </a:t>
            </a:r>
            <a:r>
              <a:rPr lang="en-US" dirty="0" err="1"/>
              <a:t>nunc</a:t>
            </a:r>
            <a:r>
              <a:rPr lang="en-US" dirty="0"/>
              <a:t> </a:t>
            </a:r>
            <a:r>
              <a:rPr lang="en-US" dirty="0" err="1"/>
              <a:t>commodo</a:t>
            </a:r>
            <a:r>
              <a:rPr lang="en-US" dirty="0"/>
              <a:t> diam </a:t>
            </a:r>
            <a:r>
              <a:rPr lang="en-US" dirty="0" err="1"/>
              <a:t>sollicitudin</a:t>
            </a:r>
            <a:r>
              <a:rPr lang="en-US" dirty="0"/>
              <a:t> convallis </a:t>
            </a:r>
            <a:r>
              <a:rPr lang="en-US" dirty="0" err="1"/>
              <a:t>eget</a:t>
            </a:r>
            <a:r>
              <a:rPr lang="en-US" dirty="0"/>
              <a:t> vel </a:t>
            </a:r>
            <a:r>
              <a:rPr lang="en-US" dirty="0" err="1"/>
              <a:t>purus</a:t>
            </a:r>
            <a:r>
              <a:rPr lang="en-US" dirty="0"/>
              <a:t>.</a:t>
            </a:r>
          </a:p>
          <a:p>
            <a:pPr marL="285750" indent="-285750">
              <a:buFont typeface="Arial" panose="020B0604020202020204" pitchFamily="34" charset="0"/>
              <a:buChar char="•"/>
            </a:pPr>
            <a:r>
              <a:rPr lang="en-US" dirty="0" err="1"/>
              <a:t>Aliquam</a:t>
            </a:r>
            <a:r>
              <a:rPr lang="en-US" dirty="0"/>
              <a:t> </a:t>
            </a:r>
            <a:r>
              <a:rPr lang="en-US" dirty="0" err="1"/>
              <a:t>eu</a:t>
            </a:r>
            <a:r>
              <a:rPr lang="en-US" dirty="0"/>
              <a:t> </a:t>
            </a:r>
            <a:r>
              <a:rPr lang="en-US" dirty="0" err="1"/>
              <a:t>elit</a:t>
            </a:r>
            <a:r>
              <a:rPr lang="en-US" dirty="0"/>
              <a:t> </a:t>
            </a:r>
            <a:r>
              <a:rPr lang="en-US" dirty="0" err="1"/>
              <a:t>ut</a:t>
            </a:r>
            <a:r>
              <a:rPr lang="en-US" dirty="0"/>
              <a:t> </a:t>
            </a:r>
            <a:r>
              <a:rPr lang="en-US" dirty="0" err="1"/>
              <a:t>sapien</a:t>
            </a:r>
            <a:r>
              <a:rPr lang="en-US" dirty="0"/>
              <a:t> </a:t>
            </a:r>
            <a:r>
              <a:rPr lang="en-US" dirty="0" err="1"/>
              <a:t>efficitur</a:t>
            </a:r>
            <a:r>
              <a:rPr lang="en-US" dirty="0"/>
              <a:t> </a:t>
            </a:r>
            <a:r>
              <a:rPr lang="en-US" dirty="0" err="1"/>
              <a:t>vehicula</a:t>
            </a:r>
            <a:r>
              <a:rPr lang="en-US" dirty="0"/>
              <a:t> semper </a:t>
            </a:r>
            <a:r>
              <a:rPr lang="en-US" dirty="0" err="1"/>
              <a:t>quis</a:t>
            </a:r>
            <a:r>
              <a:rPr lang="en-US" dirty="0"/>
              <a:t> </a:t>
            </a:r>
            <a:r>
              <a:rPr lang="en-US" dirty="0" err="1"/>
              <a:t>sapien</a:t>
            </a:r>
            <a:r>
              <a:rPr lang="en-US" dirty="0"/>
              <a:t>.</a:t>
            </a:r>
          </a:p>
          <a:p>
            <a:endParaRPr lang="en-US" dirty="0"/>
          </a:p>
        </p:txBody>
      </p:sp>
    </p:spTree>
    <p:extLst>
      <p:ext uri="{BB962C8B-B14F-4D97-AF65-F5344CB8AC3E}">
        <p14:creationId xmlns:p14="http://schemas.microsoft.com/office/powerpoint/2010/main" val="2505483047"/>
      </p:ext>
    </p:extLst>
  </p:cSld>
  <p:clrMapOvr>
    <a:masterClrMapping/>
  </p:clrMapOvr>
</p:sld>
</file>

<file path=ppt/theme/theme1.xml><?xml version="1.0" encoding="utf-8"?>
<a:theme xmlns:a="http://schemas.openxmlformats.org/drawingml/2006/main" name="Light Master">
  <a:themeElements>
    <a:clrScheme name="OpenText FY24 1">
      <a:dk1>
        <a:srgbClr val="000000"/>
      </a:dk1>
      <a:lt1>
        <a:srgbClr val="FFFFFF"/>
      </a:lt1>
      <a:dk2>
        <a:srgbClr val="383848"/>
      </a:dk2>
      <a:lt2>
        <a:srgbClr val="E8E9EC"/>
      </a:lt2>
      <a:accent1>
        <a:srgbClr val="00008B"/>
      </a:accent1>
      <a:accent2>
        <a:srgbClr val="1A69FF"/>
      </a:accent2>
      <a:accent3>
        <a:srgbClr val="67677C"/>
      </a:accent3>
      <a:accent4>
        <a:srgbClr val="E8E9EC"/>
      </a:accent4>
      <a:accent5>
        <a:srgbClr val="E1BC36"/>
      </a:accent5>
      <a:accent6>
        <a:srgbClr val="001D50"/>
      </a:accent6>
      <a:hlink>
        <a:srgbClr val="1A69FF"/>
      </a:hlink>
      <a:folHlink>
        <a:srgbClr val="DCE3F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enTex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spPr>
      <a:bodyPr rtlCol="0" anchor="ctr"/>
      <a:lstStyle>
        <a:defPPr algn="ctr">
          <a:spcBef>
            <a:spcPts val="0"/>
          </a:spcBef>
          <a:spcAft>
            <a:spcPts val="600"/>
          </a:spcAft>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rgbClr val="9F9FA2"/>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spcBef>
            <a:spcPts val="0"/>
          </a:spcBef>
          <a:spcAft>
            <a:spcPts val="600"/>
          </a:spcAft>
          <a:defRPr dirty="0" err="1" smtClean="0">
            <a:solidFill>
              <a:schemeClr val="tx1"/>
            </a:solidFill>
          </a:defRPr>
        </a:defPPr>
      </a:lstStyle>
    </a:txDef>
  </a:objectDefaults>
  <a:extraClrSchemeLst/>
  <a:custClrLst>
    <a:custClr name="OT Blue">
      <a:srgbClr val="0072AA"/>
    </a:custClr>
    <a:custClr name="OT Mid Blue">
      <a:srgbClr val="2DA3E0"/>
    </a:custClr>
    <a:custClr name="OT Gray">
      <a:srgbClr val="9F9FA2"/>
    </a:custClr>
    <a:custClr name="ECM">
      <a:srgbClr val="2DA3E0"/>
    </a:custClr>
    <a:custClr name="BPM">
      <a:srgbClr val="00A389"/>
    </a:custClr>
    <a:custClr name="CEM">
      <a:srgbClr val="9370B1"/>
    </a:custClr>
    <a:custClr name="Discovery">
      <a:srgbClr val="EEB111"/>
    </a:custClr>
    <a:custClr name="iX">
      <a:srgbClr val="8DC63F"/>
    </a:custClr>
  </a:custClrLst>
  <a:extLst>
    <a:ext uri="{05A4C25C-085E-4340-85A3-A5531E510DB2}">
      <thm15:themeFamily xmlns:thm15="http://schemas.microsoft.com/office/thememl/2012/main" name="OpenText-PPT-Presentation-FY25-LIGHT-jf" id="{DCB83169-99AE-BB4D-B44E-4388598AA3BB}" vid="{35965714-D183-944E-B6BA-53F7F3A737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4353</TotalTime>
  <Words>2075</Words>
  <Application>Microsoft Office PowerPoint</Application>
  <PresentationFormat>Widescreen</PresentationFormat>
  <Paragraphs>255</Paragraphs>
  <Slides>34</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ＭＳ Ｐゴシック</vt:lpstr>
      <vt:lpstr>AllerMod Regular</vt:lpstr>
      <vt:lpstr>Arial</vt:lpstr>
      <vt:lpstr>Calibri</vt:lpstr>
      <vt:lpstr>Inconsolata</vt:lpstr>
      <vt:lpstr>Source Sans Pro</vt:lpstr>
      <vt:lpstr>Source Sans Pro SemiBold</vt:lpstr>
      <vt:lpstr>Wingdings</vt:lpstr>
      <vt:lpstr>Light Master</vt:lpstr>
      <vt:lpstr>PowerPoint Presentation</vt:lpstr>
      <vt:lpstr>PowerPoint Presentation</vt:lpstr>
      <vt:lpstr>What ?</vt:lpstr>
      <vt:lpstr>Why ?</vt:lpstr>
      <vt:lpstr>When ?</vt:lpstr>
      <vt:lpstr>How ?</vt:lpstr>
      <vt:lpstr>Challenges &amp; How to avoid them?</vt:lpstr>
      <vt:lpstr>Lorem ipsum dolor sit amet, consectetur adipiscing elit. Maecenas non turpis quam. Curabitur lacinia, purus eu posuere laoreet, libero nulla venenatis neque, eu ullamcorper quam lectus ac tellus. </vt:lpstr>
      <vt:lpstr>Lorem ipsum dolor sit amet, consectetur adipiscing elit</vt:lpstr>
      <vt:lpstr>Lorem ipsum dolor sit amet, consectetur adipiscing elit</vt:lpstr>
      <vt:lpstr>Lorem ipsum dolor sit amet</vt:lpstr>
      <vt:lpstr>Lorem ipsum dolor sit amet</vt:lpstr>
      <vt:lpstr>Meet our team</vt:lpstr>
      <vt:lpstr>Process</vt:lpstr>
      <vt:lpstr>Flow chart</vt:lpstr>
      <vt:lpstr>Process/Timeline</vt:lpstr>
      <vt:lpstr>PowerPoint Presentation</vt:lpstr>
      <vt:lpstr>PowerPoint Presentation</vt:lpstr>
      <vt:lpstr>PowerPoint Presentation</vt:lpstr>
      <vt:lpstr>PowerPoint Presentation</vt:lpstr>
      <vt:lpstr>Asset slides</vt:lpstr>
      <vt:lpstr>OpenText Logos</vt:lpstr>
      <vt:lpstr>Elements</vt:lpstr>
      <vt:lpstr>Table style</vt:lpstr>
      <vt:lpstr>Template guides</vt:lpstr>
      <vt:lpstr>Best practices: adding slides from other presentations</vt:lpstr>
      <vt:lpstr>Colors</vt:lpstr>
      <vt:lpstr>Guides</vt:lpstr>
      <vt:lpstr>Guides</vt:lpstr>
      <vt:lpstr>Text with no first level bullet layout</vt:lpstr>
      <vt:lpstr>Typography</vt:lpstr>
      <vt:lpstr>Writing</vt:lpstr>
      <vt:lpstr>How to create usable and consistent screenshots</vt:lpstr>
      <vt:lpstr>Visual assets for putting screenshots on slides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Jason Fidler</dc:creator>
  <cp:keywords/>
  <dc:description/>
  <cp:lastModifiedBy>Utpala Sesha Venkata Sai Keerthi</cp:lastModifiedBy>
  <cp:revision>18</cp:revision>
  <dcterms:created xsi:type="dcterms:W3CDTF">2024-05-22T21:12:10Z</dcterms:created>
  <dcterms:modified xsi:type="dcterms:W3CDTF">2025-04-15T12:43:01Z</dcterms:modified>
  <cp:category/>
</cp:coreProperties>
</file>