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64" r:id="rId5"/>
    <p:sldId id="271" r:id="rId6"/>
    <p:sldId id="259" r:id="rId7"/>
    <p:sldId id="260" r:id="rId8"/>
    <p:sldId id="261" r:id="rId9"/>
    <p:sldId id="262" r:id="rId10"/>
    <p:sldId id="268" r:id="rId11"/>
    <p:sldId id="263" r:id="rId12"/>
    <p:sldId id="265" r:id="rId13"/>
    <p:sldId id="266" r:id="rId14"/>
    <p:sldId id="270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9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5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2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6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89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54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8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D525BB-DA17-4BA0-B3C8-3AC3ABC827E6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8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26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9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HABs with Sentinel-2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Keenan Ganz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408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4618"/>
          <a:stretch/>
        </p:blipFill>
        <p:spPr>
          <a:xfrm>
            <a:off x="0" y="1"/>
            <a:ext cx="12192000" cy="3566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669" r="2904"/>
          <a:stretch/>
        </p:blipFill>
        <p:spPr>
          <a:xfrm>
            <a:off x="18288" y="4050792"/>
            <a:ext cx="13459968" cy="70457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17105" y="362381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NDVI + 22 other indices, do any of them correlate well with chlorophyll or </a:t>
            </a:r>
            <a:r>
              <a:rPr lang="en-US" dirty="0" err="1" smtClean="0"/>
              <a:t>phycocyanin</a:t>
            </a:r>
            <a:r>
              <a:rPr lang="en-US" dirty="0" smtClean="0"/>
              <a:t> RFU?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3"/>
            <a:ext cx="4096512" cy="4283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711" y="1737360"/>
            <a:ext cx="4197969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0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Highly correlated data calls for neural network or random forest, do they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567058" cy="63185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58" y="0"/>
            <a:ext cx="6561930" cy="63185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8568" y="530352"/>
            <a:ext cx="177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MSE 0.138 RFU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8001" y="530352"/>
            <a:ext cx="177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MSE 0.0978 RFU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630" y="0"/>
            <a:ext cx="7553194" cy="63349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29808" y="5160723"/>
            <a:ext cx="150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Buoy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Satellite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0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random forest model of satellite indices performed only slightly worse than a model trained on buoy data.</a:t>
            </a:r>
          </a:p>
          <a:p>
            <a:r>
              <a:rPr lang="en-US" b="1" dirty="0" smtClean="0"/>
              <a:t>The best satellite index to use is the modified anthocyanin reflectance index.</a:t>
            </a:r>
          </a:p>
          <a:p>
            <a:r>
              <a:rPr lang="en-US" b="1" dirty="0" smtClean="0"/>
              <a:t>The strongest instantaneous predictor of </a:t>
            </a:r>
            <a:r>
              <a:rPr lang="en-US" b="1" dirty="0" err="1" smtClean="0"/>
              <a:t>phycocyanin</a:t>
            </a:r>
            <a:r>
              <a:rPr lang="en-US" b="1" dirty="0" smtClean="0"/>
              <a:t> was pH</a:t>
            </a:r>
          </a:p>
          <a:p>
            <a:r>
              <a:rPr lang="en-US" b="1" dirty="0" smtClean="0"/>
              <a:t>Neural networks did not accurately predict </a:t>
            </a:r>
            <a:r>
              <a:rPr lang="en-US" b="1" dirty="0" err="1" smtClean="0"/>
              <a:t>phycocyanin</a:t>
            </a:r>
            <a:r>
              <a:rPr lang="en-US" b="1" dirty="0" smtClean="0"/>
              <a:t> or chlorophyll a reflectance.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8" y="4232148"/>
            <a:ext cx="100679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7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Does lagging the data by a few days improve predictions?</a:t>
            </a:r>
          </a:p>
          <a:p>
            <a:r>
              <a:rPr lang="en-US" b="1" dirty="0" smtClean="0"/>
              <a:t>Are other satellite sensors more effective?</a:t>
            </a:r>
          </a:p>
          <a:p>
            <a:pPr lvl="1"/>
            <a:r>
              <a:rPr lang="en-US" b="1" dirty="0" smtClean="0"/>
              <a:t>S3 OLCI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94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925312" cy="4023360"/>
          </a:xfrm>
        </p:spPr>
        <p:txBody>
          <a:bodyPr/>
          <a:lstStyle/>
          <a:p>
            <a:r>
              <a:rPr lang="en-US" dirty="0" smtClean="0"/>
              <a:t>HABs: Harmful Algal Blooms. Come from eutrophication.</a:t>
            </a:r>
          </a:p>
          <a:p>
            <a:r>
              <a:rPr lang="en-US" dirty="0" smtClean="0"/>
              <a:t>Sentinel-2: 10m resolution monitoring satellite</a:t>
            </a:r>
          </a:p>
          <a:p>
            <a:pPr lvl="1"/>
            <a:r>
              <a:rPr lang="en-US" dirty="0" smtClean="0"/>
              <a:t>Images every point on Earth every 15 days</a:t>
            </a:r>
          </a:p>
          <a:p>
            <a:r>
              <a:rPr lang="en-US" dirty="0" smtClean="0"/>
              <a:t>Study Area: SW Lake </a:t>
            </a:r>
            <a:r>
              <a:rPr lang="en-US" dirty="0" smtClean="0"/>
              <a:t>Erie, Maumee river</a:t>
            </a:r>
            <a:endParaRPr lang="en-US" dirty="0" smtClean="0"/>
          </a:p>
          <a:p>
            <a:pPr lvl="1"/>
            <a:r>
              <a:rPr lang="en-US" dirty="0" smtClean="0"/>
              <a:t>Set of 8 HAB monitoring stations run by NOAA</a:t>
            </a:r>
          </a:p>
          <a:p>
            <a:pPr lvl="1"/>
            <a:r>
              <a:rPr lang="en-US" dirty="0" smtClean="0"/>
              <a:t>Some with continuous monitoring, some with field sampling only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303" r="31303"/>
          <a:stretch/>
        </p:blipFill>
        <p:spPr>
          <a:xfrm>
            <a:off x="7022592" y="3229562"/>
            <a:ext cx="4651116" cy="298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HAB stations publically available from NOAA (2014-present)</a:t>
            </a:r>
          </a:p>
          <a:p>
            <a:r>
              <a:rPr lang="en-US" dirty="0" smtClean="0"/>
              <a:t>632 Sentinel-2 images in area</a:t>
            </a:r>
          </a:p>
          <a:p>
            <a:pPr lvl="1"/>
            <a:r>
              <a:rPr lang="en-US" dirty="0" smtClean="0"/>
              <a:t>Masked clouds</a:t>
            </a:r>
          </a:p>
          <a:p>
            <a:pPr lvl="1"/>
            <a:r>
              <a:rPr lang="en-US" dirty="0" smtClean="0"/>
              <a:t>Sampled mean pixel intensity within 50m of stations</a:t>
            </a:r>
          </a:p>
          <a:p>
            <a:pPr lvl="1"/>
            <a:r>
              <a:rPr lang="en-US" dirty="0" smtClean="0"/>
              <a:t>Downloaded as CSV – joined together</a:t>
            </a:r>
          </a:p>
          <a:p>
            <a:pPr lvl="1"/>
            <a:r>
              <a:rPr lang="en-US" dirty="0" smtClean="0"/>
              <a:t>649 observations over 120 distinct dates</a:t>
            </a:r>
          </a:p>
          <a:p>
            <a:pPr lvl="1"/>
            <a:endParaRPr lang="en-US" dirty="0"/>
          </a:p>
          <a:p>
            <a:pPr lvl="0">
              <a:buClr>
                <a:srgbClr val="99CB38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Issues faced</a:t>
            </a:r>
          </a:p>
          <a:p>
            <a:pPr lvl="1">
              <a:buClr>
                <a:srgbClr val="99CB38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 direct measurement of cyanobacteria cell counts</a:t>
            </a:r>
          </a:p>
          <a:p>
            <a:pPr lvl="1">
              <a:buClr>
                <a:srgbClr val="99CB38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Instrument package changed year to year</a:t>
            </a:r>
            <a:endParaRPr lang="en-US" dirty="0" smtClean="0"/>
          </a:p>
        </p:txBody>
      </p:sp>
      <p:pic>
        <p:nvPicPr>
          <p:cNvPr id="1026" name="Picture 2" descr="Happy birthday Sentinel-2A: Five Years of Environmental Insights - Space -  Airb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813" y="2490658"/>
            <a:ext cx="4626755" cy="260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3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: Typical spectral reflectance curves for vegetation, soil, and water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" y="0"/>
            <a:ext cx="10672354" cy="62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67496" y="3794761"/>
            <a:ext cx="1854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B10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5528" y="5716968"/>
            <a:ext cx="1854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Bands 1-9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81897" y="4317274"/>
            <a:ext cx="489857" cy="548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66760" y="3865900"/>
            <a:ext cx="1854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B12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651172" y="4278085"/>
            <a:ext cx="376645" cy="587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3709" y="3813649"/>
            <a:ext cx="1854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B11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294223" y="4297679"/>
            <a:ext cx="104503" cy="568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Can satellite data be used in place of buoy data to model algae occurrence?</a:t>
            </a:r>
          </a:p>
          <a:p>
            <a:endParaRPr lang="en-US" sz="2800" b="1" dirty="0"/>
          </a:p>
          <a:p>
            <a:r>
              <a:rPr lang="en-US" sz="2800" b="1" dirty="0" smtClean="0"/>
              <a:t>What combination of satellite bands is most effective for modeling algae?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346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include some green, are these HABs?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9215" t="12847" r="5373" b="16807"/>
          <a:stretch/>
        </p:blipFill>
        <p:spPr>
          <a:xfrm>
            <a:off x="2532888" y="1845734"/>
            <a:ext cx="7187184" cy="43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4" y="658368"/>
            <a:ext cx="12200624" cy="5212080"/>
          </a:xfrm>
        </p:spPr>
      </p:pic>
      <p:sp>
        <p:nvSpPr>
          <p:cNvPr id="6" name="TextBox 5"/>
          <p:cNvSpPr txBox="1"/>
          <p:nvPr/>
        </p:nvSpPr>
        <p:spPr>
          <a:xfrm>
            <a:off x="10250424" y="658368"/>
            <a:ext cx="19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2018-11-26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75504" y="4398264"/>
            <a:ext cx="530352" cy="530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05856" y="421359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Is this a HAB?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 isn’t applicable due to almost perfect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360" r="6260"/>
          <a:stretch/>
        </p:blipFill>
        <p:spPr>
          <a:xfrm>
            <a:off x="3845051" y="1845734"/>
            <a:ext cx="456285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indexes from band intensity is another way to reduce dimensionality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96"/>
          <a:stretch/>
        </p:blipFill>
        <p:spPr>
          <a:xfrm>
            <a:off x="0" y="0"/>
            <a:ext cx="12192000" cy="320954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58"/>
          <a:stretch/>
        </p:blipFill>
        <p:spPr>
          <a:xfrm>
            <a:off x="0" y="3209544"/>
            <a:ext cx="12192000" cy="36758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0978" y="6224207"/>
            <a:ext cx="1871022" cy="66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415</TotalTime>
  <Words>298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HABs with Sentinel-2</vt:lpstr>
      <vt:lpstr>Background</vt:lpstr>
      <vt:lpstr>Data Source</vt:lpstr>
      <vt:lpstr>PowerPoint Presentation</vt:lpstr>
      <vt:lpstr>Questions to answer</vt:lpstr>
      <vt:lpstr>Observations include some green, are these HABs?</vt:lpstr>
      <vt:lpstr>PowerPoint Presentation</vt:lpstr>
      <vt:lpstr>Dimensionality reduction isn’t applicable due to almost perfect multicollinearity</vt:lpstr>
      <vt:lpstr>Building indexes from band intensity is another way to reduce dimensionality</vt:lpstr>
      <vt:lpstr>PowerPoint Presentation</vt:lpstr>
      <vt:lpstr>NDVI + 22 other indices, do any of them correlate well with chlorophyll or phycocyanin RFU?</vt:lpstr>
      <vt:lpstr>Highly correlated data calls for neural network or random forest, do they work?</vt:lpstr>
      <vt:lpstr>PowerPoint Presentation</vt:lpstr>
      <vt:lpstr>PowerPoint Presentation</vt:lpstr>
      <vt:lpstr>Conclusions</vt:lpstr>
      <vt:lpstr>Future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HABs with Sentinel-2</dc:title>
  <dc:creator>Keenan Ganz</dc:creator>
  <cp:lastModifiedBy>Keenan Ganz</cp:lastModifiedBy>
  <cp:revision>22</cp:revision>
  <dcterms:created xsi:type="dcterms:W3CDTF">2020-09-27T15:25:08Z</dcterms:created>
  <dcterms:modified xsi:type="dcterms:W3CDTF">2020-12-03T21:09:55Z</dcterms:modified>
</cp:coreProperties>
</file>